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5" r:id="rId10"/>
    <p:sldId id="260" r:id="rId11"/>
    <p:sldId id="259" r:id="rId12"/>
    <p:sldId id="258" r:id="rId13"/>
    <p:sldId id="257" r:id="rId14"/>
    <p:sldId id="270" r:id="rId15"/>
    <p:sldId id="265" r:id="rId16"/>
    <p:sldId id="264" r:id="rId17"/>
    <p:sldId id="271" r:id="rId18"/>
    <p:sldId id="273" r:id="rId19"/>
    <p:sldId id="28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4B4B4B"/>
    <a:srgbClr val="606060"/>
    <a:srgbClr val="71717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2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1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1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1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8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D3FC-07C3-446D-8CE5-23F010E2439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2363" y="2268876"/>
            <a:ext cx="10515600" cy="1325563"/>
          </a:xfrm>
        </p:spPr>
        <p:txBody>
          <a:bodyPr>
            <a:normAutofit/>
          </a:bodyPr>
          <a:lstStyle/>
          <a:p>
            <a:r>
              <a:rPr lang="hu-HU" sz="6000" b="1" dirty="0" smtClean="0"/>
              <a:t>Egyszer volt, hol nem volt …</a:t>
            </a:r>
            <a:endParaRPr lang="hu-HU" sz="6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3171" y="4343973"/>
            <a:ext cx="10515600" cy="4351338"/>
          </a:xfrm>
        </p:spPr>
        <p:txBody>
          <a:bodyPr/>
          <a:lstStyle/>
          <a:p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llj fel a székre és mondd el hangosan a négyes szorzótáblát!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3" y="1372716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" y="1693499"/>
            <a:ext cx="2988000" cy="5164501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∙ (5 + 3)=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71" y="1483411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2" y="1821180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Adj annyi ölelést most valakinek, amennyi az 52-ben a számjegyek összege!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9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6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2" name="Ellipszis 1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9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Moss kezet!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" y="1404347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702541"/>
            <a:ext cx="2988000" cy="5164501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Igyál egy pohár vizet!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7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8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Csinálj 32 : 4 fejkörzést balra és 24 : 3 –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jobbra!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74" y="1513055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34" y="1855345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31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 anyának! Vidd ki a szemetet!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" y="1483411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804767"/>
            <a:ext cx="2988000" cy="5036820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(34 – 16) : 3 =</a:t>
            </a:r>
          </a:p>
          <a:p>
            <a:pPr algn="ctr"/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58" y="1504012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1" y="1804767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Mennyi 56 –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fele?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08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59" y="1831481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31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(26 +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31) :7=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0" y="1504013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841782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Pattogtass egy labdával a harminc felénél hússzal többet!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48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21" y="1815068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Rajzolj a húsz felénél kettővel kevesebb cicát csukott szemmel!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9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47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Állj fél lábon és csukott szemmel számolj németül 20-tól visszafelé 0-ig!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" y="1493712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4" y="1841782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Állj fél lábon és csukott szemmel számolj visszafelé 30-tól hármasával 0-ig!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41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8" y="1821180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Állj fél lábon és csukott szemmel számolj 50-től visszafelé ötösével 0-ig!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9" y="1471099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6" y="1808868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5" name="Ellipszis 14"/>
          <p:cNvSpPr/>
          <p:nvPr/>
        </p:nvSpPr>
        <p:spPr>
          <a:xfrm>
            <a:off x="5411950" y="97447"/>
            <a:ext cx="1365161" cy="13446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482119" y="508168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8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10879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Moss kezet!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7" y="1372716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693499"/>
            <a:ext cx="2988000" cy="5164501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Igyál egy pohár vizet!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7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8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Csinálj ennyi guggolást: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(43 – 26 – 7) : 2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11" y="1493712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96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80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Mennyi 38-nak a fele?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7" y="1504011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" y="1821180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Mennyi 48-nak a fele?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31" y="1477299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34" y="1815068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Mennyi 68-nak a fele?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9" y="1477299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6" y="1815068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3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Szorozd össze a 14 felét és a 9 harmadát!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Csettints pont ennyit az ujjaiddal!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7" y="1477299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6" y="1807823"/>
            <a:ext cx="2988000" cy="5036820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 össze a 12 harmadát és a 64 felét! Tapsolj pont ennyit!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31" y="1487940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1" y="1825709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58 feléből vegyél el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∙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Tapsolj pont ennyit!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05" y="1456697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23" y="1807823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4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10879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Moss kezet!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7" y="1372716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8" y="1702542"/>
            <a:ext cx="2988000" cy="5024162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Igyál egy pohár vizet!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7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06" y="1821180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Csinálj ennyi guggolást: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(43 – 26 – 7) : 2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11" y="1493712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59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4" name="Ellipszis 13"/>
          <p:cNvSpPr/>
          <p:nvPr/>
        </p:nvSpPr>
        <p:spPr>
          <a:xfrm>
            <a:off x="5350571" y="59685"/>
            <a:ext cx="1365161" cy="13446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420740" y="470406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23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Megérkeztél!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Gratulálok!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Ügyes vagy!</a:t>
            </a:r>
          </a:p>
          <a:p>
            <a:pPr algn="ctr"/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3" y="1483411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9" y="1821180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Az út végére értél!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Büszke vagyok rád!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31" y="1483411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20" y="1821180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Tudtam, hogy sikerülni fog!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Egy hős vagy!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25" y="1442109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7" y="1821180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5" name="Ellipszis 14"/>
          <p:cNvSpPr/>
          <p:nvPr/>
        </p:nvSpPr>
        <p:spPr>
          <a:xfrm>
            <a:off x="5411950" y="97447"/>
            <a:ext cx="1365161" cy="13446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482119" y="508168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7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2581" y="23502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Volt egyszer egy szegény gyerek.</a:t>
            </a:r>
          </a:p>
          <a:p>
            <a:pPr marL="0" indent="0">
              <a:buNone/>
            </a:pPr>
            <a:r>
              <a:rPr lang="hu-HU" sz="6000" dirty="0" smtClean="0"/>
              <a:t>(Ez te vagy.)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29731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2836" y="3707958"/>
            <a:ext cx="10515600" cy="3547282"/>
          </a:xfrm>
        </p:spPr>
        <p:txBody>
          <a:bodyPr>
            <a:normAutofit/>
          </a:bodyPr>
          <a:lstStyle/>
          <a:p>
            <a:r>
              <a:rPr lang="hu-HU" b="1" dirty="0" smtClean="0"/>
              <a:t>Jutalmul mindketten kívánhatunk egyet!</a:t>
            </a:r>
            <a:br>
              <a:rPr lang="hu-HU" b="1" dirty="0" smtClean="0"/>
            </a:br>
            <a:r>
              <a:rPr lang="hu-HU" b="1" dirty="0" smtClean="0"/>
              <a:t>Én azt kívánom: legyél vidám és kedves egész nap!</a:t>
            </a:r>
            <a:br>
              <a:rPr lang="hu-HU" b="1" dirty="0" smtClean="0"/>
            </a:br>
            <a:r>
              <a:rPr lang="hu-HU" b="1" dirty="0" smtClean="0"/>
              <a:t>Te mit kívánsz?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-25790"/>
            <a:ext cx="10515600" cy="52585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25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2738" y="22003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Így szólt egy napon a tanítója:</a:t>
            </a:r>
          </a:p>
          <a:p>
            <a:pPr marL="0" indent="0">
              <a:buNone/>
            </a:pPr>
            <a:r>
              <a:rPr lang="hu-HU" sz="6000" dirty="0" smtClean="0"/>
              <a:t>(Ez én vagyok)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0021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6000" dirty="0" smtClean="0"/>
              <a:t>Indulj el ezen az úton és álld ki a próbákat!</a:t>
            </a:r>
          </a:p>
          <a:p>
            <a:pPr marL="0" indent="0">
              <a:buNone/>
            </a:pPr>
            <a:r>
              <a:rPr lang="hu-HU" sz="6000" dirty="0" smtClean="0"/>
              <a:t>Ha ajtók elé érkezel, mindig </a:t>
            </a:r>
            <a:r>
              <a:rPr lang="hu-HU" sz="6000" u="sng" dirty="0" smtClean="0"/>
              <a:t>egy</a:t>
            </a:r>
            <a:r>
              <a:rPr lang="hu-HU" sz="6000" dirty="0" smtClean="0"/>
              <a:t> ajtót válassz! </a:t>
            </a:r>
          </a:p>
          <a:p>
            <a:pPr marL="0" indent="0">
              <a:buNone/>
            </a:pPr>
            <a:r>
              <a:rPr lang="hu-HU" sz="6000" dirty="0" smtClean="0"/>
              <a:t>Azon menj tovább! </a:t>
            </a:r>
          </a:p>
          <a:p>
            <a:pPr marL="0" indent="0">
              <a:buNone/>
            </a:pPr>
            <a:r>
              <a:rPr lang="hu-HU" sz="6000" dirty="0" smtClean="0"/>
              <a:t>Nyomd ezt: </a:t>
            </a:r>
            <a:endParaRPr lang="hu-HU" sz="6000" dirty="0"/>
          </a:p>
        </p:txBody>
      </p:sp>
      <p:sp>
        <p:nvSpPr>
          <p:cNvPr id="5" name="Ellipszis 4"/>
          <p:cNvSpPr/>
          <p:nvPr/>
        </p:nvSpPr>
        <p:spPr>
          <a:xfrm>
            <a:off x="5413419" y="4899991"/>
            <a:ext cx="1365161" cy="13446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483588" y="5310712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2757" y="21703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Ha jól választasz,</a:t>
            </a:r>
          </a:p>
          <a:p>
            <a:pPr marL="0" indent="0">
              <a:buNone/>
            </a:pPr>
            <a:r>
              <a:rPr lang="hu-HU" sz="6000" dirty="0" smtClean="0"/>
              <a:t>eléred a célt és megkapod méltó jutalmad!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9223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6400" y="2035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Lesznek feladatok, amiket le kell </a:t>
            </a:r>
            <a:r>
              <a:rPr lang="hu-HU" sz="6000" dirty="0"/>
              <a:t>í</a:t>
            </a:r>
            <a:r>
              <a:rPr lang="hu-HU" sz="6000" dirty="0" smtClean="0"/>
              <a:t>rnod a füzetbe. Ez jelzi:   </a:t>
            </a:r>
            <a:r>
              <a:rPr lang="hu-HU" sz="1800" dirty="0" smtClean="0"/>
              <a:t>füzetbe</a:t>
            </a:r>
          </a:p>
          <a:p>
            <a:pPr marL="0" indent="0">
              <a:buNone/>
            </a:pPr>
            <a:r>
              <a:rPr lang="hu-HU" sz="6000" dirty="0" smtClean="0"/>
              <a:t>Lesz olyan is, amit nem kell leírni.</a:t>
            </a:r>
            <a:endParaRPr lang="hu-HU" sz="6000" dirty="0"/>
          </a:p>
        </p:txBody>
      </p:sp>
      <p:sp>
        <p:nvSpPr>
          <p:cNvPr id="5" name="Téglalap 4"/>
          <p:cNvSpPr/>
          <p:nvPr/>
        </p:nvSpPr>
        <p:spPr>
          <a:xfrm>
            <a:off x="9398833" y="3266776"/>
            <a:ext cx="1034321" cy="40473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8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6882" y="26800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Légy bátor és kitartó!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309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 smtClean="0">
                <a:solidFill>
                  <a:srgbClr val="FF0000"/>
                </a:solidFill>
              </a:rPr>
              <a:t>Indulj el!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 + 6 ∙ 5 =</a:t>
            </a:r>
          </a:p>
          <a:p>
            <a:pPr algn="ctr"/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füzetbe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" y="1504013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821180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648057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Adj 20:4 puszit most valakinek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93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77" y="1831481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621485" y="2726271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Állj fel a székre és mondd el a hármas szorzótáblát hangosan!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9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6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594913" y="2705669"/>
            <a:ext cx="9460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</a:p>
        </p:txBody>
      </p:sp>
      <p:sp>
        <p:nvSpPr>
          <p:cNvPr id="15" name="Ellipszis 14"/>
          <p:cNvSpPr/>
          <p:nvPr/>
        </p:nvSpPr>
        <p:spPr>
          <a:xfrm>
            <a:off x="5411950" y="97447"/>
            <a:ext cx="1365161" cy="13446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482119" y="508168"/>
            <a:ext cx="122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tovább</a:t>
            </a:r>
            <a:endParaRPr lang="hu-H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025299" y="308113"/>
            <a:ext cx="513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Válassz egy ajtót!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461</Words>
  <Application>Microsoft Office PowerPoint</Application>
  <PresentationFormat>Szélesvásznú</PresentationFormat>
  <Paragraphs>124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HGMaruGothicMPRO</vt:lpstr>
      <vt:lpstr>Office Theme</vt:lpstr>
      <vt:lpstr>Egyszer volt, hol nem volt …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Jutalmul mindketten kívánhatunk egyet! Én azt kívánom: legyél vidám és kedves egész nap! Te mit kívánsz?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tekhnologic</dc:creator>
  <cp:lastModifiedBy>Batár Attila</cp:lastModifiedBy>
  <cp:revision>34</cp:revision>
  <dcterms:created xsi:type="dcterms:W3CDTF">2017-01-14T11:54:07Z</dcterms:created>
  <dcterms:modified xsi:type="dcterms:W3CDTF">2020-04-04T18:32:57Z</dcterms:modified>
</cp:coreProperties>
</file>