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263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193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1319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8399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7970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3205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4956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498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490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793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679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443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4201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021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430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91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A538-C266-4B9C-B178-75C55D831F5A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134D4C-A60B-4609-87B5-B28604CDAF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7348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Móricz Zsigmond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 nehéz kétgarasos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2201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Móricz Zsigmond</a:t>
            </a: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>1879-1942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5394" y="2505869"/>
            <a:ext cx="238125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38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garas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E</a:t>
            </a:r>
            <a:r>
              <a:rPr lang="hu-HU" sz="2800" dirty="0" smtClean="0"/>
              <a:t>züstből </a:t>
            </a:r>
            <a:r>
              <a:rPr lang="hu-HU" sz="2800" dirty="0"/>
              <a:t>vagy rézből vert váltópénz</a:t>
            </a:r>
            <a:r>
              <a:rPr lang="hu-HU" sz="2800" dirty="0" smtClean="0"/>
              <a:t>.</a:t>
            </a:r>
          </a:p>
          <a:p>
            <a:r>
              <a:rPr lang="hu-HU" sz="2800" i="1" dirty="0"/>
              <a:t>Átvitt értelemben</a:t>
            </a:r>
            <a:r>
              <a:rPr lang="hu-HU" sz="2800" dirty="0"/>
              <a:t>: </a:t>
            </a:r>
            <a:r>
              <a:rPr lang="hu-HU" sz="2800" b="1" dirty="0"/>
              <a:t>Jelentéktelen érték</a:t>
            </a:r>
            <a:r>
              <a:rPr lang="hu-HU" sz="2800" dirty="0"/>
              <a:t>, igen csekély összeg</a:t>
            </a:r>
            <a:r>
              <a:rPr lang="hu-HU" sz="2800" dirty="0" smtClean="0"/>
              <a:t>.</a:t>
            </a:r>
          </a:p>
          <a:p>
            <a:r>
              <a:rPr lang="hu-HU" sz="2800" dirty="0" smtClean="0"/>
              <a:t>Szólások: Fogához veri a garast= fösvény, zsugori</a:t>
            </a:r>
          </a:p>
          <a:p>
            <a:r>
              <a:rPr lang="hu-HU" sz="2800" dirty="0" smtClean="0"/>
              <a:t>               Egy </a:t>
            </a:r>
            <a:r>
              <a:rPr lang="hu-HU" sz="2800" dirty="0"/>
              <a:t>garas éles; két garas fényes. </a:t>
            </a:r>
            <a:r>
              <a:rPr lang="hu-HU" sz="2800" dirty="0" smtClean="0"/>
              <a:t>= Keveset </a:t>
            </a:r>
            <a:r>
              <a:rPr lang="hu-HU" sz="2800" dirty="0"/>
              <a:t>költ a hasznosra, többet a csillogóra</a:t>
            </a:r>
            <a:r>
              <a:rPr lang="hu-HU" sz="2800" dirty="0" smtClean="0"/>
              <a:t>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19735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olvasmány feldolgozása</a:t>
            </a:r>
            <a:br>
              <a:rPr lang="hu-HU" dirty="0" smtClean="0"/>
            </a:br>
            <a:r>
              <a:rPr lang="hu-HU" dirty="0" smtClean="0"/>
              <a:t>Ok. 108-109.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1. Olvasd el a szöveget hangosan!</a:t>
            </a:r>
          </a:p>
          <a:p>
            <a:r>
              <a:rPr lang="hu-HU" sz="2800" dirty="0" smtClean="0"/>
              <a:t>2. Ok. 109/2. Csak szóban válaszolj, nem kell leírni.</a:t>
            </a:r>
          </a:p>
          <a:p>
            <a:r>
              <a:rPr lang="hu-HU" sz="2800" dirty="0" smtClean="0"/>
              <a:t>3. Mf. 57/5. Csak szóban válaszolj!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69148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410008" y="3244334"/>
            <a:ext cx="53719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https://learningapps.org/display?v=phmrmtqq520</a:t>
            </a:r>
          </a:p>
        </p:txBody>
      </p:sp>
    </p:spTree>
    <p:extLst>
      <p:ext uri="{BB962C8B-B14F-4D97-AF65-F5344CB8AC3E}">
        <p14:creationId xmlns:p14="http://schemas.microsoft.com/office/powerpoint/2010/main" val="2175272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Olvasd a szópiramisokat, mondatpiramist!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/>
              <a:t>e</a:t>
            </a:r>
            <a:r>
              <a:rPr lang="hu-HU" sz="2000" dirty="0" smtClean="0"/>
              <a:t>nged                     borít                       ront                   rohan</a:t>
            </a:r>
          </a:p>
          <a:p>
            <a:r>
              <a:rPr lang="hu-HU" sz="2000" dirty="0"/>
              <a:t>e</a:t>
            </a:r>
            <a:r>
              <a:rPr lang="hu-HU" sz="2000" dirty="0" smtClean="0"/>
              <a:t>ngedte                  borított                  rontottam          rohantam</a:t>
            </a:r>
          </a:p>
          <a:p>
            <a:r>
              <a:rPr lang="hu-HU" sz="2000" dirty="0"/>
              <a:t>m</a:t>
            </a:r>
            <a:r>
              <a:rPr lang="hu-HU" sz="2000" dirty="0" smtClean="0"/>
              <a:t>egengedte            beborítottam          berontottam      odarohantam</a:t>
            </a:r>
          </a:p>
          <a:p>
            <a:endParaRPr lang="hu-HU" sz="2000" dirty="0"/>
          </a:p>
          <a:p>
            <a:r>
              <a:rPr lang="hu-HU" sz="2000" dirty="0" smtClean="0"/>
              <a:t>Egy kétgarasos fityegett.</a:t>
            </a:r>
          </a:p>
          <a:p>
            <a:r>
              <a:rPr lang="hu-HU" sz="2000" dirty="0" smtClean="0"/>
              <a:t>Egy régi kétgarasos fityegett.</a:t>
            </a:r>
          </a:p>
          <a:p>
            <a:r>
              <a:rPr lang="hu-HU" sz="2000" dirty="0" smtClean="0"/>
              <a:t>Óraláncán egy régi kétgarasos fityegett.</a:t>
            </a:r>
          </a:p>
          <a:p>
            <a:r>
              <a:rPr lang="hu-HU" sz="2000" dirty="0" smtClean="0"/>
              <a:t>Balázs bácsi óraláncán egy régi </a:t>
            </a:r>
            <a:r>
              <a:rPr lang="hu-HU" sz="2000" dirty="0" err="1" smtClean="0"/>
              <a:t>kétgrasos</a:t>
            </a:r>
            <a:r>
              <a:rPr lang="hu-HU" sz="2000" smtClean="0"/>
              <a:t> fityegett.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01055383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96</Words>
  <Application>Microsoft Office PowerPoint</Application>
  <PresentationFormat>Szélesvásznú</PresentationFormat>
  <Paragraphs>22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Fazetta</vt:lpstr>
      <vt:lpstr>Móricz Zsigmond</vt:lpstr>
      <vt:lpstr>Móricz Zsigmond 1879-1942</vt:lpstr>
      <vt:lpstr>garas</vt:lpstr>
      <vt:lpstr>Az olvasmány feldolgozása Ok. 108-109. </vt:lpstr>
      <vt:lpstr>PowerPoint-bemutató</vt:lpstr>
      <vt:lpstr>Olvasd a szópiramisokat, mondatpiramist!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Móricz Zsigmond</dc:title>
  <dc:creator>Batár Attila</dc:creator>
  <cp:lastModifiedBy>Batár Attila</cp:lastModifiedBy>
  <cp:revision>4</cp:revision>
  <dcterms:created xsi:type="dcterms:W3CDTF">2020-03-29T15:53:39Z</dcterms:created>
  <dcterms:modified xsi:type="dcterms:W3CDTF">2020-03-29T16:17:12Z</dcterms:modified>
</cp:coreProperties>
</file>