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9" r:id="rId2"/>
    <p:sldId id="273" r:id="rId3"/>
    <p:sldId id="284" r:id="rId4"/>
    <p:sldId id="285" r:id="rId5"/>
    <p:sldId id="283" r:id="rId6"/>
    <p:sldId id="286" r:id="rId7"/>
    <p:sldId id="287" r:id="rId8"/>
    <p:sldId id="288" r:id="rId9"/>
    <p:sldId id="289" r:id="rId10"/>
    <p:sldId id="290" r:id="rId11"/>
    <p:sldId id="275" r:id="rId12"/>
    <p:sldId id="276" r:id="rId13"/>
    <p:sldId id="278" r:id="rId14"/>
    <p:sldId id="277" r:id="rId15"/>
    <p:sldId id="279" r:id="rId16"/>
    <p:sldId id="280" r:id="rId17"/>
    <p:sldId id="281" r:id="rId18"/>
    <p:sldId id="282" r:id="rId19"/>
    <p:sldId id="271" r:id="rId20"/>
    <p:sldId id="292" r:id="rId21"/>
    <p:sldId id="293" r:id="rId22"/>
    <p:sldId id="294" r:id="rId23"/>
    <p:sldId id="270" r:id="rId24"/>
    <p:sldId id="295" r:id="rId25"/>
    <p:sldId id="260" r:id="rId26"/>
    <p:sldId id="259" r:id="rId27"/>
    <p:sldId id="274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C4D"/>
    <a:srgbClr val="745800"/>
    <a:srgbClr val="F23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1.93548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0-02-20T07:03:44.1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BD30A04-BB0F-4E55-9D14-BEFF70687846}" emma:medium="tactile" emma:mode="ink">
          <msink:context xmlns:msink="http://schemas.microsoft.com/ink/2010/main" type="writingRegion" rotatedBoundingBox="20346,3101 20534,3101 20534,3181 20346,3181"/>
        </emma:interpretation>
      </emma:emma>
    </inkml:annotationXML>
    <inkml:traceGroup>
      <inkml:annotationXML>
        <emma:emma xmlns:emma="http://www.w3.org/2003/04/emma" version="1.0">
          <emma:interpretation id="{006F7B72-5987-4F04-A0E1-DB6146D550D5}" emma:medium="tactile" emma:mode="ink">
            <msink:context xmlns:msink="http://schemas.microsoft.com/ink/2010/main" type="paragraph" rotatedBoundingBox="20346,3101 20534,3101 20534,3181 20346,3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340C96-1847-4CAA-A3DF-7A2C4755AC32}" emma:medium="tactile" emma:mode="ink">
              <msink:context xmlns:msink="http://schemas.microsoft.com/ink/2010/main" type="line" rotatedBoundingBox="20346,3101 20534,3101 20534,3181 20346,3181"/>
            </emma:interpretation>
          </emma:emma>
        </inkml:annotationXML>
        <inkml:traceGroup>
          <inkml:annotationXML>
            <emma:emma xmlns:emma="http://www.w3.org/2003/04/emma" version="1.0">
              <emma:interpretation id="{5E8D28FC-1180-4B54-9E47-CC2A8E872B0B}" emma:medium="tactile" emma:mode="ink">
                <msink:context xmlns:msink="http://schemas.microsoft.com/ink/2010/main" type="inkWord" rotatedBoundingBox="20346,3101 20534,3101 20534,3181 20346,3181"/>
              </emma:interpretation>
            </emma:emma>
          </inkml:annotationXML>
          <inkml:trace contextRef="#ctx0" brushRef="#br0">81 0 0,'26'0'1250,"28"80"-922,-27-80 16,-27-27 1828,-27 0-1422,0 27-453,-107 0 31,188 0 297,-27 0-266,-27 27 1141,26-27 282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1.93548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0-02-20T07:03:44.94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606A7F9-4AA7-49F2-896D-EB0F275781FA}" emma:medium="tactile" emma:mode="ink">
          <msink:context xmlns:msink="http://schemas.microsoft.com/ink/2010/main" type="writingRegion" rotatedBoundingBox="21924,5935 21939,5935 21939,5950 21924,5950"/>
        </emma:interpretation>
      </emma:emma>
    </inkml:annotationXML>
    <inkml:traceGroup>
      <inkml:annotationXML>
        <emma:emma xmlns:emma="http://www.w3.org/2003/04/emma" version="1.0">
          <emma:interpretation id="{9B2B5729-E5F7-42F8-99AE-3BDBEA538B66}" emma:medium="tactile" emma:mode="ink">
            <msink:context xmlns:msink="http://schemas.microsoft.com/ink/2010/main" type="paragraph" rotatedBoundingBox="21924,5935 21939,5935 21939,5950 21924,5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26E263-8533-485F-A44A-904A894B9089}" emma:medium="tactile" emma:mode="ink">
              <msink:context xmlns:msink="http://schemas.microsoft.com/ink/2010/main" type="line" rotatedBoundingBox="21924,5935 21939,5935 21939,5950 21924,5950"/>
            </emma:interpretation>
          </emma:emma>
        </inkml:annotationXML>
        <inkml:traceGroup>
          <inkml:annotationXML>
            <emma:emma xmlns:emma="http://www.w3.org/2003/04/emma" version="1.0">
              <emma:interpretation id="{48CD33BB-E985-4329-8BDE-DA4475E9B93A}" emma:medium="tactile" emma:mode="ink">
                <msink:context xmlns:msink="http://schemas.microsoft.com/ink/2010/main" type="inkWord" rotatedBoundingBox="21924,5935 21939,5935 21939,5950 21924,5950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D0EB-19FC-43E8-A480-3AC2F36C76D1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1930-5390-43D6-AD34-F2755A5E30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02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Ládára kattintva az első feladatra lép. Minden figura, tárgy, diakép saját szerkesztés és tervezés. 20-24. dia  OFI </a:t>
            </a:r>
            <a:r>
              <a:rPr lang="hu-HU" dirty="0" err="1" smtClean="0"/>
              <a:t>mat.mf.II</a:t>
            </a:r>
            <a:r>
              <a:rPr lang="hu-HU" dirty="0" smtClean="0"/>
              <a:t>. kötet feladatai. FI-503010204/1 Hangeffektek saját felvételek.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25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40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zászlóra kattintva a jó eredmény hajója elúszik, a rossz eredményé csak mocorog. Egy idő</a:t>
            </a:r>
            <a:r>
              <a:rPr lang="hu-HU" baseline="0" dirty="0" smtClean="0"/>
              <a:t> után eloszlik a műveletes felhő, addigra rá kell kattintani valamire. Hangeffektekkel.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395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2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24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5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15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850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490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01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4 többszörösei maradjanak csak, ami nem, azokat ki kell pukkasztani rákattintással.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32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gyerekek adott idő alatt amennyit tudnak leírnak a füzetbe vagy kinyomtatott alaptáblára. Műveletre kattintva eltűnik, alatta látszik a jó eredmény és van-e hajó. Végén a kincsesládára </a:t>
            </a:r>
            <a:r>
              <a:rPr lang="hu-HU" dirty="0" err="1" smtClean="0"/>
              <a:t>katt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4C82D-3910-4A16-BFEB-736E9CCB084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16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8 delfin fog kiugrani, a műveletek eredményét kell leírni. 8. delfin</a:t>
            </a:r>
            <a:r>
              <a:rPr lang="hu-HU" baseline="0" dirty="0" smtClean="0"/>
              <a:t> után (32:8) kattintásra a felhőben ott lesz az </a:t>
            </a:r>
            <a:r>
              <a:rPr lang="hu-HU" baseline="0" dirty="0" err="1" smtClean="0"/>
              <a:t>ell</a:t>
            </a:r>
            <a:r>
              <a:rPr lang="hu-HU" baseline="0" dirty="0" smtClean="0"/>
              <a:t>. Páros munka is lehet.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78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7 művelet lesz a felhőben, utána </a:t>
            </a:r>
            <a:r>
              <a:rPr lang="hu-HU" dirty="0" err="1" smtClean="0"/>
              <a:t>ell</a:t>
            </a:r>
            <a:r>
              <a:rPr lang="hu-HU" dirty="0" smtClean="0"/>
              <a:t>. Páros munka is lehet.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563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Értékelésnél a </a:t>
            </a:r>
            <a:r>
              <a:rPr lang="hu-HU" dirty="0" err="1" smtClean="0"/>
              <a:t>Smile</a:t>
            </a:r>
            <a:r>
              <a:rPr lang="hu-HU" dirty="0" smtClean="0"/>
              <a:t> fejekre kattintva megjelenik a vitorla és rajta a számok, ahányat </a:t>
            </a:r>
            <a:r>
              <a:rPr lang="hu-HU" dirty="0" err="1" smtClean="0"/>
              <a:t>rákatt</a:t>
            </a:r>
            <a:r>
              <a:rPr lang="hu-HU" dirty="0" smtClean="0"/>
              <a:t>, azt a  számot mutatja. Utána kiértékelhetjük közösen. A napra </a:t>
            </a:r>
            <a:r>
              <a:rPr lang="hu-HU" dirty="0" err="1" smtClean="0"/>
              <a:t>katt</a:t>
            </a:r>
            <a:r>
              <a:rPr lang="hu-HU" smtClean="0"/>
              <a:t> lép az elköszönő diára!!!!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849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95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delfin felső uszonyára kell </a:t>
            </a:r>
            <a:r>
              <a:rPr lang="hu-HU" dirty="0" err="1" smtClean="0"/>
              <a:t>katt</a:t>
            </a:r>
            <a:r>
              <a:rPr lang="hu-HU" dirty="0" smtClean="0"/>
              <a:t>, amelyik a felhőben látható</a:t>
            </a:r>
            <a:r>
              <a:rPr lang="hu-HU" baseline="0" dirty="0" smtClean="0"/>
              <a:t> eredményt adja</a:t>
            </a:r>
            <a:r>
              <a:rPr lang="hu-HU" dirty="0" smtClean="0"/>
              <a:t>. Ha jóra </a:t>
            </a:r>
            <a:r>
              <a:rPr lang="hu-HU" dirty="0" err="1" smtClean="0"/>
              <a:t>katt</a:t>
            </a:r>
            <a:r>
              <a:rPr lang="hu-HU" dirty="0" smtClean="0"/>
              <a:t>, a delfin boldogan kiugrik a vízből, ha rosszra, akkor lemerül a tengerbe. Hangeffekttel Ügyes</a:t>
            </a:r>
            <a:r>
              <a:rPr lang="hu-HU" baseline="0" dirty="0" smtClean="0"/>
              <a:t> vagy , ill. Nem-nem!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1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59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08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10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33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25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1930-5390-43D6-AD34-F2755A5E300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15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83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2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63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79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2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7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93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48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4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4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31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E569-BDD4-4504-A469-05CC3086DE72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6F98-F6F1-4D0C-A935-D10F2239E4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6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16.emf"/><Relationship Id="rId4" Type="http://schemas.openxmlformats.org/officeDocument/2006/relationships/customXml" Target="../ink/ink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zabadkézi sokszög 376"/>
          <p:cNvSpPr/>
          <p:nvPr/>
        </p:nvSpPr>
        <p:spPr>
          <a:xfrm rot="1940615">
            <a:off x="7231132" y="5913747"/>
            <a:ext cx="310245" cy="1114919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8" name="Szabadkézi sokszög 377"/>
          <p:cNvSpPr/>
          <p:nvPr/>
        </p:nvSpPr>
        <p:spPr>
          <a:xfrm>
            <a:off x="7046640" y="5134623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9" name="Szabadkézi sokszög 378"/>
          <p:cNvSpPr/>
          <p:nvPr/>
        </p:nvSpPr>
        <p:spPr>
          <a:xfrm rot="21334267">
            <a:off x="6713829" y="5566454"/>
            <a:ext cx="452017" cy="1428761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0" name="Szabadkézi sokszög 379"/>
          <p:cNvSpPr/>
          <p:nvPr/>
        </p:nvSpPr>
        <p:spPr>
          <a:xfrm rot="20109217">
            <a:off x="6575313" y="6084428"/>
            <a:ext cx="244777" cy="703317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8" name="Szabadkézi sokszög 367"/>
          <p:cNvSpPr/>
          <p:nvPr/>
        </p:nvSpPr>
        <p:spPr>
          <a:xfrm rot="1940615">
            <a:off x="3839276" y="5490959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Szabadkézi sokszög 198"/>
          <p:cNvSpPr/>
          <p:nvPr/>
        </p:nvSpPr>
        <p:spPr>
          <a:xfrm rot="19434498">
            <a:off x="280485" y="5596455"/>
            <a:ext cx="274013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9" name="Szabadkézi sokszög 188"/>
          <p:cNvSpPr/>
          <p:nvPr/>
        </p:nvSpPr>
        <p:spPr>
          <a:xfrm rot="1940615">
            <a:off x="837840" y="5272120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1" name="Szabadkézi sokszög 190"/>
          <p:cNvSpPr/>
          <p:nvPr/>
        </p:nvSpPr>
        <p:spPr>
          <a:xfrm rot="19434498">
            <a:off x="9748566" y="5658854"/>
            <a:ext cx="535741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Szabadkézi sokszög 191"/>
          <p:cNvSpPr/>
          <p:nvPr/>
        </p:nvSpPr>
        <p:spPr>
          <a:xfrm>
            <a:off x="3688975" y="4566379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4" name="Szabadkézi sokszög 193"/>
          <p:cNvSpPr/>
          <p:nvPr/>
        </p:nvSpPr>
        <p:spPr>
          <a:xfrm rot="21334267">
            <a:off x="3366522" y="4997810"/>
            <a:ext cx="452017" cy="1697044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3" name="Szabadkézi sokszög 192"/>
          <p:cNvSpPr/>
          <p:nvPr/>
        </p:nvSpPr>
        <p:spPr>
          <a:xfrm rot="20109217">
            <a:off x="3275061" y="5646159"/>
            <a:ext cx="291081" cy="121697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" name="Szabadkézi sokszög 183"/>
          <p:cNvSpPr/>
          <p:nvPr/>
        </p:nvSpPr>
        <p:spPr>
          <a:xfrm rot="20844132">
            <a:off x="141686" y="4000983"/>
            <a:ext cx="419858" cy="2695882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5" name="Szabadkézi sokszög 184"/>
          <p:cNvSpPr/>
          <p:nvPr/>
        </p:nvSpPr>
        <p:spPr>
          <a:xfrm rot="20763989">
            <a:off x="10087682" y="4887726"/>
            <a:ext cx="453126" cy="1894425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6" name="Szabadkézi sokszög 185"/>
          <p:cNvSpPr/>
          <p:nvPr/>
        </p:nvSpPr>
        <p:spPr>
          <a:xfrm flipH="1">
            <a:off x="10508030" y="3934238"/>
            <a:ext cx="352610" cy="273575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7" name="Szabadkézi sokszög 186"/>
          <p:cNvSpPr/>
          <p:nvPr/>
        </p:nvSpPr>
        <p:spPr>
          <a:xfrm>
            <a:off x="10635258" y="4887726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8" name="Szabadkézi sokszög 187"/>
          <p:cNvSpPr/>
          <p:nvPr/>
        </p:nvSpPr>
        <p:spPr>
          <a:xfrm rot="1096674" flipH="1">
            <a:off x="10958053" y="5198262"/>
            <a:ext cx="295118" cy="146229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Szabadkézi sokszög 182"/>
          <p:cNvSpPr/>
          <p:nvPr/>
        </p:nvSpPr>
        <p:spPr>
          <a:xfrm rot="1100233">
            <a:off x="365133" y="4909128"/>
            <a:ext cx="536759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/>
          <p:cNvSpPr/>
          <p:nvPr/>
        </p:nvSpPr>
        <p:spPr>
          <a:xfrm>
            <a:off x="1544371" y="6348952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-20786" y="6315959"/>
            <a:ext cx="897552" cy="542041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78650" y="6355521"/>
            <a:ext cx="897552" cy="5024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1122022" y="6495901"/>
            <a:ext cx="586234" cy="3950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/>
          <p:cNvSpPr/>
          <p:nvPr/>
        </p:nvSpPr>
        <p:spPr>
          <a:xfrm>
            <a:off x="2150404" y="6454037"/>
            <a:ext cx="965269" cy="4714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/>
          <p:cNvSpPr/>
          <p:nvPr/>
        </p:nvSpPr>
        <p:spPr>
          <a:xfrm>
            <a:off x="3547789" y="6315958"/>
            <a:ext cx="1109097" cy="52554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/>
          <p:cNvSpPr/>
          <p:nvPr/>
        </p:nvSpPr>
        <p:spPr>
          <a:xfrm>
            <a:off x="5062166" y="6440260"/>
            <a:ext cx="989780" cy="485229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/>
          <p:cNvSpPr/>
          <p:nvPr/>
        </p:nvSpPr>
        <p:spPr>
          <a:xfrm>
            <a:off x="4286844" y="6381946"/>
            <a:ext cx="761524" cy="5090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/>
          <p:cNvSpPr/>
          <p:nvPr/>
        </p:nvSpPr>
        <p:spPr>
          <a:xfrm>
            <a:off x="4607277" y="6231115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/>
          <p:cNvSpPr/>
          <p:nvPr/>
        </p:nvSpPr>
        <p:spPr>
          <a:xfrm>
            <a:off x="2719307" y="6352811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/>
          <p:cNvSpPr/>
          <p:nvPr/>
        </p:nvSpPr>
        <p:spPr>
          <a:xfrm>
            <a:off x="3133260" y="6387768"/>
            <a:ext cx="922120" cy="5201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/>
          <p:cNvSpPr/>
          <p:nvPr/>
        </p:nvSpPr>
        <p:spPr>
          <a:xfrm>
            <a:off x="5738132" y="6358197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/>
          <p:cNvSpPr/>
          <p:nvPr/>
        </p:nvSpPr>
        <p:spPr>
          <a:xfrm>
            <a:off x="260289" y="6294068"/>
            <a:ext cx="492402" cy="292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/>
          <p:cNvSpPr/>
          <p:nvPr/>
        </p:nvSpPr>
        <p:spPr>
          <a:xfrm>
            <a:off x="9810956" y="6487994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/>
          <p:cNvSpPr/>
          <p:nvPr/>
        </p:nvSpPr>
        <p:spPr>
          <a:xfrm>
            <a:off x="1443884" y="6500208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/>
          <p:cNvSpPr/>
          <p:nvPr/>
        </p:nvSpPr>
        <p:spPr>
          <a:xfrm>
            <a:off x="7368281" y="6579937"/>
            <a:ext cx="759265" cy="30701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/>
          <p:cNvSpPr/>
          <p:nvPr/>
        </p:nvSpPr>
        <p:spPr>
          <a:xfrm>
            <a:off x="1889643" y="6134891"/>
            <a:ext cx="897552" cy="412238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/>
          <p:cNvSpPr/>
          <p:nvPr/>
        </p:nvSpPr>
        <p:spPr>
          <a:xfrm>
            <a:off x="7859435" y="6396601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/>
          <p:cNvSpPr/>
          <p:nvPr/>
        </p:nvSpPr>
        <p:spPr>
          <a:xfrm>
            <a:off x="9341636" y="6348953"/>
            <a:ext cx="779237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/>
          <p:cNvSpPr/>
          <p:nvPr/>
        </p:nvSpPr>
        <p:spPr>
          <a:xfrm>
            <a:off x="8107452" y="6541225"/>
            <a:ext cx="825676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/>
          <p:cNvSpPr/>
          <p:nvPr/>
        </p:nvSpPr>
        <p:spPr>
          <a:xfrm>
            <a:off x="8659013" y="6250732"/>
            <a:ext cx="65206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10080509" y="6209906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6289680" y="6579937"/>
            <a:ext cx="820449" cy="3576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10737015" y="6396601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11013660" y="6222276"/>
            <a:ext cx="989780" cy="61249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8722406" y="6495901"/>
            <a:ext cx="989780" cy="43376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Ellipszis 124"/>
          <p:cNvSpPr/>
          <p:nvPr/>
        </p:nvSpPr>
        <p:spPr>
          <a:xfrm>
            <a:off x="10263747" y="6406032"/>
            <a:ext cx="759088" cy="484961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6" name="Görbe összekötő 175"/>
          <p:cNvCxnSpPr/>
          <p:nvPr/>
        </p:nvCxnSpPr>
        <p:spPr>
          <a:xfrm>
            <a:off x="1606491" y="5537436"/>
            <a:ext cx="56174" cy="5601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zis 194"/>
          <p:cNvSpPr/>
          <p:nvPr/>
        </p:nvSpPr>
        <p:spPr>
          <a:xfrm>
            <a:off x="3895888" y="6436087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6" name="Ellipszis 195"/>
          <p:cNvSpPr/>
          <p:nvPr/>
        </p:nvSpPr>
        <p:spPr>
          <a:xfrm>
            <a:off x="5809286" y="6628308"/>
            <a:ext cx="857454" cy="3342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7" name="Ellipszis 196"/>
          <p:cNvSpPr/>
          <p:nvPr/>
        </p:nvSpPr>
        <p:spPr>
          <a:xfrm>
            <a:off x="6986343" y="66699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11622654" y="6601800"/>
            <a:ext cx="586234" cy="2948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Szabadkézi sokszög 241"/>
          <p:cNvSpPr/>
          <p:nvPr/>
        </p:nvSpPr>
        <p:spPr>
          <a:xfrm rot="17795569">
            <a:off x="2942643" y="4039200"/>
            <a:ext cx="533784" cy="399914"/>
          </a:xfrm>
          <a:custGeom>
            <a:avLst/>
            <a:gdLst>
              <a:gd name="connsiteX0" fmla="*/ 172419 w 533784"/>
              <a:gd name="connsiteY0" fmla="*/ 78338 h 399914"/>
              <a:gd name="connsiteX1" fmla="*/ 142340 w 533784"/>
              <a:gd name="connsiteY1" fmla="*/ 122125 h 399914"/>
              <a:gd name="connsiteX2" fmla="*/ 126330 w 533784"/>
              <a:gd name="connsiteY2" fmla="*/ 199957 h 399914"/>
              <a:gd name="connsiteX3" fmla="*/ 130470 w 533784"/>
              <a:gd name="connsiteY3" fmla="*/ 240255 h 399914"/>
              <a:gd name="connsiteX4" fmla="*/ 133027 w 533784"/>
              <a:gd name="connsiteY4" fmla="*/ 248341 h 399914"/>
              <a:gd name="connsiteX5" fmla="*/ 101026 w 533784"/>
              <a:gd name="connsiteY5" fmla="*/ 254956 h 399914"/>
              <a:gd name="connsiteX6" fmla="*/ 0 w 533784"/>
              <a:gd name="connsiteY6" fmla="*/ 151513 h 399914"/>
              <a:gd name="connsiteX7" fmla="*/ 101026 w 533784"/>
              <a:gd name="connsiteY7" fmla="*/ 48070 h 399914"/>
              <a:gd name="connsiteX8" fmla="*/ 140350 w 533784"/>
              <a:gd name="connsiteY8" fmla="*/ 56199 h 399914"/>
              <a:gd name="connsiteX9" fmla="*/ 517774 w 533784"/>
              <a:gd name="connsiteY9" fmla="*/ 122125 h 399914"/>
              <a:gd name="connsiteX10" fmla="*/ 533784 w 533784"/>
              <a:gd name="connsiteY10" fmla="*/ 199957 h 399914"/>
              <a:gd name="connsiteX11" fmla="*/ 330058 w 533784"/>
              <a:gd name="connsiteY11" fmla="*/ 399914 h 399914"/>
              <a:gd name="connsiteX12" fmla="*/ 142340 w 533784"/>
              <a:gd name="connsiteY12" fmla="*/ 277789 h 399914"/>
              <a:gd name="connsiteX13" fmla="*/ 133027 w 533784"/>
              <a:gd name="connsiteY13" fmla="*/ 248341 h 399914"/>
              <a:gd name="connsiteX14" fmla="*/ 140350 w 533784"/>
              <a:gd name="connsiteY14" fmla="*/ 246827 h 399914"/>
              <a:gd name="connsiteX15" fmla="*/ 202052 w 533784"/>
              <a:gd name="connsiteY15" fmla="*/ 151513 h 399914"/>
              <a:gd name="connsiteX16" fmla="*/ 172462 w 533784"/>
              <a:gd name="connsiteY16" fmla="*/ 78368 h 399914"/>
              <a:gd name="connsiteX17" fmla="*/ 172419 w 533784"/>
              <a:gd name="connsiteY17" fmla="*/ 78338 h 399914"/>
              <a:gd name="connsiteX18" fmla="*/ 186001 w 533784"/>
              <a:gd name="connsiteY18" fmla="*/ 58566 h 399914"/>
              <a:gd name="connsiteX19" fmla="*/ 330058 w 533784"/>
              <a:gd name="connsiteY19" fmla="*/ 0 h 399914"/>
              <a:gd name="connsiteX20" fmla="*/ 517774 w 533784"/>
              <a:gd name="connsiteY20" fmla="*/ 122125 h 39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784" h="399914">
                <a:moveTo>
                  <a:pt x="172419" y="78338"/>
                </a:moveTo>
                <a:lnTo>
                  <a:pt x="142340" y="122125"/>
                </a:lnTo>
                <a:cubicBezTo>
                  <a:pt x="132031" y="146047"/>
                  <a:pt x="126330" y="172349"/>
                  <a:pt x="126330" y="199957"/>
                </a:cubicBezTo>
                <a:cubicBezTo>
                  <a:pt x="126330" y="213761"/>
                  <a:pt x="127756" y="227239"/>
                  <a:pt x="130470" y="240255"/>
                </a:cubicBezTo>
                <a:lnTo>
                  <a:pt x="133027" y="248341"/>
                </a:lnTo>
                <a:lnTo>
                  <a:pt x="101026" y="254956"/>
                </a:lnTo>
                <a:cubicBezTo>
                  <a:pt x="45231" y="254956"/>
                  <a:pt x="0" y="208643"/>
                  <a:pt x="0" y="151513"/>
                </a:cubicBezTo>
                <a:cubicBezTo>
                  <a:pt x="0" y="94383"/>
                  <a:pt x="45231" y="48070"/>
                  <a:pt x="101026" y="48070"/>
                </a:cubicBezTo>
                <a:cubicBezTo>
                  <a:pt x="114975" y="48070"/>
                  <a:pt x="128263" y="50965"/>
                  <a:pt x="140350" y="56199"/>
                </a:cubicBezTo>
                <a:close/>
                <a:moveTo>
                  <a:pt x="517774" y="122125"/>
                </a:moveTo>
                <a:cubicBezTo>
                  <a:pt x="528084" y="146047"/>
                  <a:pt x="533784" y="172349"/>
                  <a:pt x="533784" y="199957"/>
                </a:cubicBezTo>
                <a:cubicBezTo>
                  <a:pt x="533784" y="310390"/>
                  <a:pt x="442572" y="399914"/>
                  <a:pt x="330058" y="399914"/>
                </a:cubicBezTo>
                <a:cubicBezTo>
                  <a:pt x="245671" y="399914"/>
                  <a:pt x="173268" y="349557"/>
                  <a:pt x="142340" y="277789"/>
                </a:cubicBezTo>
                <a:lnTo>
                  <a:pt x="133027" y="248341"/>
                </a:lnTo>
                <a:lnTo>
                  <a:pt x="140350" y="246827"/>
                </a:lnTo>
                <a:cubicBezTo>
                  <a:pt x="176610" y="231123"/>
                  <a:pt x="202052" y="194361"/>
                  <a:pt x="202052" y="151513"/>
                </a:cubicBezTo>
                <a:cubicBezTo>
                  <a:pt x="202052" y="122948"/>
                  <a:pt x="190744" y="97087"/>
                  <a:pt x="172462" y="78368"/>
                </a:cubicBezTo>
                <a:lnTo>
                  <a:pt x="172419" y="78338"/>
                </a:lnTo>
                <a:lnTo>
                  <a:pt x="186001" y="58566"/>
                </a:lnTo>
                <a:cubicBezTo>
                  <a:pt x="222868" y="22381"/>
                  <a:pt x="273800" y="0"/>
                  <a:pt x="330058" y="0"/>
                </a:cubicBezTo>
                <a:cubicBezTo>
                  <a:pt x="414444" y="0"/>
                  <a:pt x="486847" y="50357"/>
                  <a:pt x="51777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2" name="Ellipszis 201"/>
          <p:cNvSpPr/>
          <p:nvPr/>
        </p:nvSpPr>
        <p:spPr>
          <a:xfrm rot="17795569">
            <a:off x="10971069" y="3316919"/>
            <a:ext cx="314135" cy="3040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 rot="11267645">
            <a:off x="1951078" y="5634204"/>
            <a:ext cx="832041" cy="623909"/>
          </a:xfrm>
          <a:custGeom>
            <a:avLst/>
            <a:gdLst>
              <a:gd name="connsiteX0" fmla="*/ 301792 w 832041"/>
              <a:gd name="connsiteY0" fmla="*/ 92856 h 623909"/>
              <a:gd name="connsiteX1" fmla="*/ 310243 w 832041"/>
              <a:gd name="connsiteY1" fmla="*/ 133370 h 623909"/>
              <a:gd name="connsiteX2" fmla="*/ 301940 w 832041"/>
              <a:gd name="connsiteY2" fmla="*/ 139628 h 623909"/>
              <a:gd name="connsiteX3" fmla="*/ 217298 w 832041"/>
              <a:gd name="connsiteY3" fmla="*/ 283051 h 623909"/>
              <a:gd name="connsiteX4" fmla="*/ 216255 w 832041"/>
              <a:gd name="connsiteY4" fmla="*/ 292502 h 623909"/>
              <a:gd name="connsiteX5" fmla="*/ 157068 w 832041"/>
              <a:gd name="connsiteY5" fmla="*/ 304068 h 623909"/>
              <a:gd name="connsiteX6" fmla="*/ 0 w 832041"/>
              <a:gd name="connsiteY6" fmla="*/ 152034 h 623909"/>
              <a:gd name="connsiteX7" fmla="*/ 157068 w 832041"/>
              <a:gd name="connsiteY7" fmla="*/ 0 h 623909"/>
              <a:gd name="connsiteX8" fmla="*/ 301792 w 832041"/>
              <a:gd name="connsiteY8" fmla="*/ 92856 h 623909"/>
              <a:gd name="connsiteX9" fmla="*/ 807638 w 832041"/>
              <a:gd name="connsiteY9" fmla="*/ 229801 h 623909"/>
              <a:gd name="connsiteX10" fmla="*/ 832041 w 832041"/>
              <a:gd name="connsiteY10" fmla="*/ 340224 h 623909"/>
              <a:gd name="connsiteX11" fmla="*/ 521515 w 832041"/>
              <a:gd name="connsiteY11" fmla="*/ 623909 h 623909"/>
              <a:gd name="connsiteX12" fmla="*/ 210989 w 832041"/>
              <a:gd name="connsiteY12" fmla="*/ 340224 h 623909"/>
              <a:gd name="connsiteX13" fmla="*/ 216255 w 832041"/>
              <a:gd name="connsiteY13" fmla="*/ 292502 h 623909"/>
              <a:gd name="connsiteX14" fmla="*/ 218205 w 832041"/>
              <a:gd name="connsiteY14" fmla="*/ 292121 h 623909"/>
              <a:gd name="connsiteX15" fmla="*/ 314136 w 832041"/>
              <a:gd name="connsiteY15" fmla="*/ 152034 h 623909"/>
              <a:gd name="connsiteX16" fmla="*/ 310243 w 832041"/>
              <a:gd name="connsiteY16" fmla="*/ 133370 h 623909"/>
              <a:gd name="connsiteX17" fmla="*/ 347897 w 832041"/>
              <a:gd name="connsiteY17" fmla="*/ 104988 h 623909"/>
              <a:gd name="connsiteX18" fmla="*/ 521515 w 832041"/>
              <a:gd name="connsiteY18" fmla="*/ 56539 h 623909"/>
              <a:gd name="connsiteX19" fmla="*/ 807638 w 832041"/>
              <a:gd name="connsiteY19" fmla="*/ 229801 h 6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2041" h="623909">
                <a:moveTo>
                  <a:pt x="301792" y="92856"/>
                </a:moveTo>
                <a:lnTo>
                  <a:pt x="310243" y="133370"/>
                </a:lnTo>
                <a:lnTo>
                  <a:pt x="301940" y="139628"/>
                </a:lnTo>
                <a:cubicBezTo>
                  <a:pt x="259794" y="178131"/>
                  <a:pt x="229707" y="227650"/>
                  <a:pt x="217298" y="283051"/>
                </a:cubicBezTo>
                <a:lnTo>
                  <a:pt x="216255" y="292502"/>
                </a:lnTo>
                <a:lnTo>
                  <a:pt x="157068" y="304068"/>
                </a:lnTo>
                <a:cubicBezTo>
                  <a:pt x="70322" y="304068"/>
                  <a:pt x="0" y="236000"/>
                  <a:pt x="0" y="152034"/>
                </a:cubicBezTo>
                <a:cubicBezTo>
                  <a:pt x="0" y="68068"/>
                  <a:pt x="70322" y="0"/>
                  <a:pt x="157068" y="0"/>
                </a:cubicBezTo>
                <a:cubicBezTo>
                  <a:pt x="222127" y="0"/>
                  <a:pt x="277948" y="38289"/>
                  <a:pt x="301792" y="92856"/>
                </a:cubicBezTo>
                <a:close/>
                <a:moveTo>
                  <a:pt x="807638" y="229801"/>
                </a:moveTo>
                <a:cubicBezTo>
                  <a:pt x="823352" y="263741"/>
                  <a:pt x="832041" y="301056"/>
                  <a:pt x="832041" y="340224"/>
                </a:cubicBezTo>
                <a:cubicBezTo>
                  <a:pt x="832041" y="496899"/>
                  <a:pt x="693014" y="623909"/>
                  <a:pt x="521515" y="623909"/>
                </a:cubicBezTo>
                <a:cubicBezTo>
                  <a:pt x="350016" y="623909"/>
                  <a:pt x="210989" y="496899"/>
                  <a:pt x="210989" y="340224"/>
                </a:cubicBezTo>
                <a:lnTo>
                  <a:pt x="216255" y="292502"/>
                </a:lnTo>
                <a:lnTo>
                  <a:pt x="218205" y="292121"/>
                </a:lnTo>
                <a:cubicBezTo>
                  <a:pt x="274579" y="269041"/>
                  <a:pt x="314136" y="215009"/>
                  <a:pt x="314136" y="152034"/>
                </a:cubicBezTo>
                <a:lnTo>
                  <a:pt x="310243" y="133370"/>
                </a:lnTo>
                <a:lnTo>
                  <a:pt x="347897" y="104988"/>
                </a:lnTo>
                <a:cubicBezTo>
                  <a:pt x="397457" y="74400"/>
                  <a:pt x="457203" y="56539"/>
                  <a:pt x="521515" y="56539"/>
                </a:cubicBezTo>
                <a:cubicBezTo>
                  <a:pt x="650139" y="56539"/>
                  <a:pt x="760498" y="127982"/>
                  <a:pt x="807638" y="2298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Szabadkézi sokszög 242"/>
          <p:cNvSpPr/>
          <p:nvPr/>
        </p:nvSpPr>
        <p:spPr>
          <a:xfrm rot="17795569">
            <a:off x="2401940" y="8666"/>
            <a:ext cx="407454" cy="640412"/>
          </a:xfrm>
          <a:custGeom>
            <a:avLst/>
            <a:gdLst>
              <a:gd name="connsiteX0" fmla="*/ 314518 w 407454"/>
              <a:gd name="connsiteY0" fmla="*/ 429199 h 640412"/>
              <a:gd name="connsiteX1" fmla="*/ 326861 w 407454"/>
              <a:gd name="connsiteY1" fmla="*/ 488378 h 640412"/>
              <a:gd name="connsiteX2" fmla="*/ 169793 w 407454"/>
              <a:gd name="connsiteY2" fmla="*/ 640412 h 640412"/>
              <a:gd name="connsiteX3" fmla="*/ 12725 w 407454"/>
              <a:gd name="connsiteY3" fmla="*/ 488378 h 640412"/>
              <a:gd name="connsiteX4" fmla="*/ 58729 w 407454"/>
              <a:gd name="connsiteY4" fmla="*/ 380874 h 640412"/>
              <a:gd name="connsiteX5" fmla="*/ 89275 w 407454"/>
              <a:gd name="connsiteY5" fmla="*/ 360939 h 640412"/>
              <a:gd name="connsiteX6" fmla="*/ 124427 w 407454"/>
              <a:gd name="connsiteY6" fmla="*/ 384200 h 640412"/>
              <a:gd name="connsiteX7" fmla="*/ 203727 w 407454"/>
              <a:gd name="connsiteY7" fmla="*/ 399914 h 640412"/>
              <a:gd name="connsiteX8" fmla="*/ 283026 w 407454"/>
              <a:gd name="connsiteY8" fmla="*/ 384200 h 640412"/>
              <a:gd name="connsiteX9" fmla="*/ 283127 w 407454"/>
              <a:gd name="connsiteY9" fmla="*/ 384133 h 640412"/>
              <a:gd name="connsiteX10" fmla="*/ 391444 w 407454"/>
              <a:gd name="connsiteY10" fmla="*/ 122125 h 640412"/>
              <a:gd name="connsiteX11" fmla="*/ 407454 w 407454"/>
              <a:gd name="connsiteY11" fmla="*/ 199957 h 640412"/>
              <a:gd name="connsiteX12" fmla="*/ 347783 w 407454"/>
              <a:gd name="connsiteY12" fmla="*/ 341348 h 640412"/>
              <a:gd name="connsiteX13" fmla="*/ 283127 w 407454"/>
              <a:gd name="connsiteY13" fmla="*/ 384133 h 640412"/>
              <a:gd name="connsiteX14" fmla="*/ 280857 w 407454"/>
              <a:gd name="connsiteY14" fmla="*/ 380874 h 640412"/>
              <a:gd name="connsiteX15" fmla="*/ 169793 w 407454"/>
              <a:gd name="connsiteY15" fmla="*/ 336344 h 640412"/>
              <a:gd name="connsiteX16" fmla="*/ 108655 w 407454"/>
              <a:gd name="connsiteY16" fmla="*/ 348292 h 640412"/>
              <a:gd name="connsiteX17" fmla="*/ 89275 w 407454"/>
              <a:gd name="connsiteY17" fmla="*/ 360939 h 640412"/>
              <a:gd name="connsiteX18" fmla="*/ 59670 w 407454"/>
              <a:gd name="connsiteY18" fmla="*/ 341348 h 640412"/>
              <a:gd name="connsiteX19" fmla="*/ 0 w 407454"/>
              <a:gd name="connsiteY19" fmla="*/ 199957 h 640412"/>
              <a:gd name="connsiteX20" fmla="*/ 203727 w 407454"/>
              <a:gd name="connsiteY20" fmla="*/ 0 h 640412"/>
              <a:gd name="connsiteX21" fmla="*/ 391444 w 407454"/>
              <a:gd name="connsiteY21" fmla="*/ 122125 h 64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454" h="640412">
                <a:moveTo>
                  <a:pt x="314518" y="429199"/>
                </a:moveTo>
                <a:cubicBezTo>
                  <a:pt x="322466" y="447389"/>
                  <a:pt x="326861" y="467387"/>
                  <a:pt x="326861" y="488378"/>
                </a:cubicBezTo>
                <a:cubicBezTo>
                  <a:pt x="326861" y="572344"/>
                  <a:pt x="256539" y="640412"/>
                  <a:pt x="169793" y="640412"/>
                </a:cubicBezTo>
                <a:cubicBezTo>
                  <a:pt x="83047" y="640412"/>
                  <a:pt x="12725" y="572344"/>
                  <a:pt x="12725" y="488378"/>
                </a:cubicBezTo>
                <a:cubicBezTo>
                  <a:pt x="12725" y="446395"/>
                  <a:pt x="30306" y="408387"/>
                  <a:pt x="58729" y="380874"/>
                </a:cubicBezTo>
                <a:lnTo>
                  <a:pt x="89275" y="360939"/>
                </a:lnTo>
                <a:lnTo>
                  <a:pt x="124427" y="384200"/>
                </a:lnTo>
                <a:cubicBezTo>
                  <a:pt x="148801" y="394319"/>
                  <a:pt x="175598" y="399914"/>
                  <a:pt x="203727" y="399914"/>
                </a:cubicBezTo>
                <a:cubicBezTo>
                  <a:pt x="231855" y="399914"/>
                  <a:pt x="258653" y="394319"/>
                  <a:pt x="283026" y="384200"/>
                </a:cubicBezTo>
                <a:lnTo>
                  <a:pt x="283127" y="384133"/>
                </a:lnTo>
                <a:close/>
                <a:moveTo>
                  <a:pt x="391444" y="122125"/>
                </a:moveTo>
                <a:cubicBezTo>
                  <a:pt x="401753" y="146047"/>
                  <a:pt x="407454" y="172349"/>
                  <a:pt x="407454" y="199957"/>
                </a:cubicBezTo>
                <a:cubicBezTo>
                  <a:pt x="407454" y="255174"/>
                  <a:pt x="384651" y="305163"/>
                  <a:pt x="347783" y="341348"/>
                </a:cubicBezTo>
                <a:lnTo>
                  <a:pt x="283127" y="384133"/>
                </a:lnTo>
                <a:lnTo>
                  <a:pt x="280857" y="380874"/>
                </a:lnTo>
                <a:cubicBezTo>
                  <a:pt x="252433" y="353361"/>
                  <a:pt x="213166" y="336344"/>
                  <a:pt x="169793" y="336344"/>
                </a:cubicBezTo>
                <a:cubicBezTo>
                  <a:pt x="148107" y="336344"/>
                  <a:pt x="127447" y="340598"/>
                  <a:pt x="108655" y="348292"/>
                </a:cubicBezTo>
                <a:lnTo>
                  <a:pt x="89275" y="360939"/>
                </a:lnTo>
                <a:lnTo>
                  <a:pt x="59670" y="341348"/>
                </a:lnTo>
                <a:cubicBezTo>
                  <a:pt x="22803" y="305163"/>
                  <a:pt x="0" y="255174"/>
                  <a:pt x="0" y="199957"/>
                </a:cubicBezTo>
                <a:cubicBezTo>
                  <a:pt x="0" y="89524"/>
                  <a:pt x="91212" y="0"/>
                  <a:pt x="203727" y="0"/>
                </a:cubicBezTo>
                <a:cubicBezTo>
                  <a:pt x="288113" y="0"/>
                  <a:pt x="360516" y="50357"/>
                  <a:pt x="39144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4" name="Szabadkézi sokszög 233"/>
          <p:cNvSpPr/>
          <p:nvPr/>
        </p:nvSpPr>
        <p:spPr>
          <a:xfrm rot="21373144">
            <a:off x="1558822" y="623322"/>
            <a:ext cx="2918456" cy="2483793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          </a:t>
            </a:r>
          </a:p>
          <a:p>
            <a:pPr algn="ctr"/>
            <a:r>
              <a:rPr lang="hu-HU" sz="3600" b="1" dirty="0">
                <a:solidFill>
                  <a:srgbClr val="0070C0"/>
                </a:solidFill>
              </a:rPr>
              <a:t> </a:t>
            </a:r>
            <a:r>
              <a:rPr lang="hu-HU" sz="3600" b="1" dirty="0" smtClean="0">
                <a:solidFill>
                  <a:srgbClr val="0070C0"/>
                </a:solidFill>
              </a:rPr>
              <a:t>        Tenger-</a:t>
            </a:r>
          </a:p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              parton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240" name="Szabadkézi sokszög 239"/>
          <p:cNvSpPr/>
          <p:nvPr/>
        </p:nvSpPr>
        <p:spPr>
          <a:xfrm rot="17795569">
            <a:off x="11335463" y="185465"/>
            <a:ext cx="705701" cy="884354"/>
          </a:xfrm>
          <a:custGeom>
            <a:avLst/>
            <a:gdLst>
              <a:gd name="connsiteX0" fmla="*/ 397367 w 705701"/>
              <a:gd name="connsiteY0" fmla="*/ 625291 h 884354"/>
              <a:gd name="connsiteX1" fmla="*/ 403315 w 705701"/>
              <a:gd name="connsiteY1" fmla="*/ 644099 h 884354"/>
              <a:gd name="connsiteX2" fmla="*/ 407454 w 705701"/>
              <a:gd name="connsiteY2" fmla="*/ 684397 h 884354"/>
              <a:gd name="connsiteX3" fmla="*/ 203727 w 705701"/>
              <a:gd name="connsiteY3" fmla="*/ 884354 h 884354"/>
              <a:gd name="connsiteX4" fmla="*/ 0 w 705701"/>
              <a:gd name="connsiteY4" fmla="*/ 684397 h 884354"/>
              <a:gd name="connsiteX5" fmla="*/ 124427 w 705701"/>
              <a:gd name="connsiteY5" fmla="*/ 500153 h 884354"/>
              <a:gd name="connsiteX6" fmla="*/ 159761 w 705701"/>
              <a:gd name="connsiteY6" fmla="*/ 489388 h 884354"/>
              <a:gd name="connsiteX7" fmla="*/ 195346 w 705701"/>
              <a:gd name="connsiteY7" fmla="*/ 534564 h 884354"/>
              <a:gd name="connsiteX8" fmla="*/ 346491 w 705701"/>
              <a:gd name="connsiteY8" fmla="*/ 619919 h 884354"/>
              <a:gd name="connsiteX9" fmla="*/ 682208 w 705701"/>
              <a:gd name="connsiteY9" fmla="*/ 191252 h 884354"/>
              <a:gd name="connsiteX10" fmla="*/ 705701 w 705701"/>
              <a:gd name="connsiteY10" fmla="*/ 313141 h 884354"/>
              <a:gd name="connsiteX11" fmla="*/ 406742 w 705701"/>
              <a:gd name="connsiteY11" fmla="*/ 626281 h 884354"/>
              <a:gd name="connsiteX12" fmla="*/ 397367 w 705701"/>
              <a:gd name="connsiteY12" fmla="*/ 625291 h 884354"/>
              <a:gd name="connsiteX13" fmla="*/ 391444 w 705701"/>
              <a:gd name="connsiteY13" fmla="*/ 606564 h 884354"/>
              <a:gd name="connsiteX14" fmla="*/ 203727 w 705701"/>
              <a:gd name="connsiteY14" fmla="*/ 484440 h 884354"/>
              <a:gd name="connsiteX15" fmla="*/ 162669 w 705701"/>
              <a:gd name="connsiteY15" fmla="*/ 488502 h 884354"/>
              <a:gd name="connsiteX16" fmla="*/ 159761 w 705701"/>
              <a:gd name="connsiteY16" fmla="*/ 489388 h 884354"/>
              <a:gd name="connsiteX17" fmla="*/ 158841 w 705701"/>
              <a:gd name="connsiteY17" fmla="*/ 488221 h 884354"/>
              <a:gd name="connsiteX18" fmla="*/ 107783 w 705701"/>
              <a:gd name="connsiteY18" fmla="*/ 313140 h 884354"/>
              <a:gd name="connsiteX19" fmla="*/ 406742 w 705701"/>
              <a:gd name="connsiteY19" fmla="*/ 0 h 884354"/>
              <a:gd name="connsiteX20" fmla="*/ 682208 w 705701"/>
              <a:gd name="connsiteY20" fmla="*/ 191252 h 8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5701" h="884354">
                <a:moveTo>
                  <a:pt x="397367" y="625291"/>
                </a:moveTo>
                <a:lnTo>
                  <a:pt x="403315" y="644099"/>
                </a:lnTo>
                <a:cubicBezTo>
                  <a:pt x="406029" y="657115"/>
                  <a:pt x="407454" y="670593"/>
                  <a:pt x="407454" y="684397"/>
                </a:cubicBezTo>
                <a:cubicBezTo>
                  <a:pt x="407454" y="794830"/>
                  <a:pt x="316242" y="884354"/>
                  <a:pt x="203727" y="884354"/>
                </a:cubicBezTo>
                <a:cubicBezTo>
                  <a:pt x="91212" y="884354"/>
                  <a:pt x="0" y="794830"/>
                  <a:pt x="0" y="684397"/>
                </a:cubicBezTo>
                <a:cubicBezTo>
                  <a:pt x="0" y="601573"/>
                  <a:pt x="51307" y="530509"/>
                  <a:pt x="124427" y="500153"/>
                </a:cubicBezTo>
                <a:lnTo>
                  <a:pt x="159761" y="489388"/>
                </a:lnTo>
                <a:lnTo>
                  <a:pt x="195346" y="534564"/>
                </a:lnTo>
                <a:cubicBezTo>
                  <a:pt x="235922" y="577064"/>
                  <a:pt x="288107" y="607405"/>
                  <a:pt x="346491" y="619919"/>
                </a:cubicBezTo>
                <a:close/>
                <a:moveTo>
                  <a:pt x="682208" y="191252"/>
                </a:moveTo>
                <a:cubicBezTo>
                  <a:pt x="697336" y="228715"/>
                  <a:pt x="705701" y="269905"/>
                  <a:pt x="705701" y="313141"/>
                </a:cubicBezTo>
                <a:cubicBezTo>
                  <a:pt x="705701" y="486083"/>
                  <a:pt x="571852" y="626281"/>
                  <a:pt x="406742" y="626281"/>
                </a:cubicBezTo>
                <a:lnTo>
                  <a:pt x="397367" y="625291"/>
                </a:lnTo>
                <a:lnTo>
                  <a:pt x="391444" y="606564"/>
                </a:lnTo>
                <a:cubicBezTo>
                  <a:pt x="360516" y="534797"/>
                  <a:pt x="288113" y="484439"/>
                  <a:pt x="203727" y="484440"/>
                </a:cubicBezTo>
                <a:cubicBezTo>
                  <a:pt x="189662" y="484440"/>
                  <a:pt x="175931" y="485838"/>
                  <a:pt x="162669" y="488502"/>
                </a:cubicBezTo>
                <a:lnTo>
                  <a:pt x="159761" y="489388"/>
                </a:lnTo>
                <a:lnTo>
                  <a:pt x="158841" y="488221"/>
                </a:lnTo>
                <a:cubicBezTo>
                  <a:pt x="126606" y="438243"/>
                  <a:pt x="107783" y="377994"/>
                  <a:pt x="107783" y="313140"/>
                </a:cubicBezTo>
                <a:cubicBezTo>
                  <a:pt x="107783" y="140197"/>
                  <a:pt x="241632" y="0"/>
                  <a:pt x="406742" y="0"/>
                </a:cubicBezTo>
                <a:cubicBezTo>
                  <a:pt x="530575" y="-1"/>
                  <a:pt x="636823" y="78860"/>
                  <a:pt x="682208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5" name="Ellipszis 214"/>
          <p:cNvSpPr/>
          <p:nvPr/>
        </p:nvSpPr>
        <p:spPr>
          <a:xfrm rot="17795569">
            <a:off x="8954118" y="2438624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8" name="Ellipszis 217"/>
          <p:cNvSpPr/>
          <p:nvPr/>
        </p:nvSpPr>
        <p:spPr>
          <a:xfrm rot="17795569">
            <a:off x="626188" y="3770289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219" name="Ellipszis 218"/>
          <p:cNvSpPr/>
          <p:nvPr/>
        </p:nvSpPr>
        <p:spPr>
          <a:xfrm rot="17795569">
            <a:off x="5774830" y="236014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0" name="Ellipszis 219"/>
          <p:cNvSpPr/>
          <p:nvPr/>
        </p:nvSpPr>
        <p:spPr>
          <a:xfrm rot="17795569">
            <a:off x="265620" y="2327929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2" name="Ellipszis 221"/>
          <p:cNvSpPr/>
          <p:nvPr/>
        </p:nvSpPr>
        <p:spPr>
          <a:xfrm rot="17795569">
            <a:off x="9370515" y="28989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3" name="Ellipszis 222"/>
          <p:cNvSpPr/>
          <p:nvPr/>
        </p:nvSpPr>
        <p:spPr>
          <a:xfrm rot="17795569">
            <a:off x="4494692" y="635760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1" name="Szabadkézi sokszög 240"/>
          <p:cNvSpPr/>
          <p:nvPr/>
        </p:nvSpPr>
        <p:spPr>
          <a:xfrm rot="714380">
            <a:off x="6214292" y="3042359"/>
            <a:ext cx="1826589" cy="2168832"/>
          </a:xfrm>
          <a:custGeom>
            <a:avLst/>
            <a:gdLst>
              <a:gd name="connsiteX0" fmla="*/ 359010 w 597918"/>
              <a:gd name="connsiteY0" fmla="*/ 645826 h 789533"/>
              <a:gd name="connsiteX1" fmla="*/ 366949 w 597918"/>
              <a:gd name="connsiteY1" fmla="*/ 686090 h 789533"/>
              <a:gd name="connsiteX2" fmla="*/ 265923 w 597918"/>
              <a:gd name="connsiteY2" fmla="*/ 789533 h 789533"/>
              <a:gd name="connsiteX3" fmla="*/ 164897 w 597918"/>
              <a:gd name="connsiteY3" fmla="*/ 686090 h 789533"/>
              <a:gd name="connsiteX4" fmla="*/ 194487 w 597918"/>
              <a:gd name="connsiteY4" fmla="*/ 612944 h 789533"/>
              <a:gd name="connsiteX5" fmla="*/ 201778 w 597918"/>
              <a:gd name="connsiteY5" fmla="*/ 607911 h 789533"/>
              <a:gd name="connsiteX6" fmla="*/ 238708 w 597918"/>
              <a:gd name="connsiteY6" fmla="*/ 619919 h 789533"/>
              <a:gd name="connsiteX7" fmla="*/ 298959 w 597918"/>
              <a:gd name="connsiteY7" fmla="*/ 626281 h 789533"/>
              <a:gd name="connsiteX8" fmla="*/ 343073 w 597918"/>
              <a:gd name="connsiteY8" fmla="*/ 621622 h 789533"/>
              <a:gd name="connsiteX9" fmla="*/ 574424 w 597918"/>
              <a:gd name="connsiteY9" fmla="*/ 191252 h 789533"/>
              <a:gd name="connsiteX10" fmla="*/ 597918 w 597918"/>
              <a:gd name="connsiteY10" fmla="*/ 313141 h 789533"/>
              <a:gd name="connsiteX11" fmla="*/ 359209 w 597918"/>
              <a:gd name="connsiteY11" fmla="*/ 619919 h 789533"/>
              <a:gd name="connsiteX12" fmla="*/ 343073 w 597918"/>
              <a:gd name="connsiteY12" fmla="*/ 621622 h 789533"/>
              <a:gd name="connsiteX13" fmla="*/ 337359 w 597918"/>
              <a:gd name="connsiteY13" fmla="*/ 612944 h 789533"/>
              <a:gd name="connsiteX14" fmla="*/ 265923 w 597918"/>
              <a:gd name="connsiteY14" fmla="*/ 582647 h 789533"/>
              <a:gd name="connsiteX15" fmla="*/ 226599 w 597918"/>
              <a:gd name="connsiteY15" fmla="*/ 590776 h 789533"/>
              <a:gd name="connsiteX16" fmla="*/ 201778 w 597918"/>
              <a:gd name="connsiteY16" fmla="*/ 607911 h 789533"/>
              <a:gd name="connsiteX17" fmla="*/ 182590 w 597918"/>
              <a:gd name="connsiteY17" fmla="*/ 601672 h 789533"/>
              <a:gd name="connsiteX18" fmla="*/ 0 w 597918"/>
              <a:gd name="connsiteY18" fmla="*/ 313140 h 789533"/>
              <a:gd name="connsiteX19" fmla="*/ 298959 w 597918"/>
              <a:gd name="connsiteY19" fmla="*/ 0 h 789533"/>
              <a:gd name="connsiteX20" fmla="*/ 574424 w 597918"/>
              <a:gd name="connsiteY20" fmla="*/ 191252 h 78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7918" h="789533">
                <a:moveTo>
                  <a:pt x="359010" y="645826"/>
                </a:moveTo>
                <a:cubicBezTo>
                  <a:pt x="364122" y="658201"/>
                  <a:pt x="366949" y="671807"/>
                  <a:pt x="366949" y="686090"/>
                </a:cubicBezTo>
                <a:cubicBezTo>
                  <a:pt x="366949" y="743220"/>
                  <a:pt x="321718" y="789533"/>
                  <a:pt x="265923" y="789533"/>
                </a:cubicBezTo>
                <a:cubicBezTo>
                  <a:pt x="210128" y="789533"/>
                  <a:pt x="164897" y="743220"/>
                  <a:pt x="164897" y="686090"/>
                </a:cubicBezTo>
                <a:cubicBezTo>
                  <a:pt x="164897" y="657525"/>
                  <a:pt x="176205" y="631665"/>
                  <a:pt x="194487" y="612944"/>
                </a:cubicBezTo>
                <a:lnTo>
                  <a:pt x="201778" y="607911"/>
                </a:lnTo>
                <a:lnTo>
                  <a:pt x="238708" y="619919"/>
                </a:lnTo>
                <a:cubicBezTo>
                  <a:pt x="258170" y="624090"/>
                  <a:pt x="278320" y="626281"/>
                  <a:pt x="298959" y="626281"/>
                </a:cubicBezTo>
                <a:lnTo>
                  <a:pt x="343073" y="621622"/>
                </a:lnTo>
                <a:close/>
                <a:moveTo>
                  <a:pt x="574424" y="191252"/>
                </a:moveTo>
                <a:cubicBezTo>
                  <a:pt x="589552" y="228715"/>
                  <a:pt x="597918" y="269905"/>
                  <a:pt x="597918" y="313141"/>
                </a:cubicBezTo>
                <a:cubicBezTo>
                  <a:pt x="597918" y="464465"/>
                  <a:pt x="495440" y="590720"/>
                  <a:pt x="359209" y="619919"/>
                </a:cubicBezTo>
                <a:lnTo>
                  <a:pt x="343073" y="621622"/>
                </a:lnTo>
                <a:lnTo>
                  <a:pt x="337359" y="612944"/>
                </a:lnTo>
                <a:cubicBezTo>
                  <a:pt x="319077" y="594225"/>
                  <a:pt x="293820" y="582647"/>
                  <a:pt x="265923" y="582647"/>
                </a:cubicBezTo>
                <a:cubicBezTo>
                  <a:pt x="251975" y="582647"/>
                  <a:pt x="238686" y="585542"/>
                  <a:pt x="226599" y="590776"/>
                </a:cubicBezTo>
                <a:lnTo>
                  <a:pt x="201778" y="607911"/>
                </a:lnTo>
                <a:lnTo>
                  <a:pt x="182590" y="601672"/>
                </a:lnTo>
                <a:cubicBezTo>
                  <a:pt x="75290" y="554135"/>
                  <a:pt x="0" y="442847"/>
                  <a:pt x="0" y="313140"/>
                </a:cubicBezTo>
                <a:cubicBezTo>
                  <a:pt x="0" y="140197"/>
                  <a:pt x="133849" y="0"/>
                  <a:pt x="298959" y="0"/>
                </a:cubicBezTo>
                <a:cubicBezTo>
                  <a:pt x="422791" y="-1"/>
                  <a:pt x="529040" y="78860"/>
                  <a:pt x="574424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smtClean="0">
                <a:solidFill>
                  <a:srgbClr val="0070C0"/>
                </a:solidFill>
              </a:rPr>
              <a:t>Készítette: Nagyné Madár Anikó</a:t>
            </a:r>
            <a:endParaRPr lang="hu-HU" sz="2000" b="1" i="1" dirty="0">
              <a:solidFill>
                <a:srgbClr val="0070C0"/>
              </a:solidFill>
            </a:endParaRPr>
          </a:p>
        </p:txBody>
      </p:sp>
      <p:sp>
        <p:nvSpPr>
          <p:cNvPr id="225" name="Ellipszis 224"/>
          <p:cNvSpPr/>
          <p:nvPr/>
        </p:nvSpPr>
        <p:spPr>
          <a:xfrm rot="17795569">
            <a:off x="377625" y="2816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Ellipszis 226"/>
          <p:cNvSpPr/>
          <p:nvPr/>
        </p:nvSpPr>
        <p:spPr>
          <a:xfrm rot="17795569">
            <a:off x="5838266" y="178265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 rot="17795569">
            <a:off x="8447061" y="476804"/>
            <a:ext cx="414607" cy="552092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" name="Ellipszis 228"/>
          <p:cNvSpPr/>
          <p:nvPr/>
        </p:nvSpPr>
        <p:spPr>
          <a:xfrm rot="17795569">
            <a:off x="9210055" y="4928636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Ellipszis 229"/>
          <p:cNvSpPr/>
          <p:nvPr/>
        </p:nvSpPr>
        <p:spPr>
          <a:xfrm rot="17795569">
            <a:off x="6950885" y="58662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3" name="Ellipszis 232"/>
          <p:cNvSpPr/>
          <p:nvPr/>
        </p:nvSpPr>
        <p:spPr>
          <a:xfrm rot="17795569">
            <a:off x="11585195" y="5350636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3" name="Csoportba foglalás 82"/>
          <p:cNvGrpSpPr/>
          <p:nvPr/>
        </p:nvGrpSpPr>
        <p:grpSpPr>
          <a:xfrm rot="21168045">
            <a:off x="3518065" y="4239820"/>
            <a:ext cx="1569969" cy="1166753"/>
            <a:chOff x="6804884" y="1275506"/>
            <a:chExt cx="2351069" cy="1874291"/>
          </a:xfrm>
        </p:grpSpPr>
        <p:sp>
          <p:nvSpPr>
            <p:cNvPr id="64" name="Szabadkézi sokszög 63"/>
            <p:cNvSpPr/>
            <p:nvPr/>
          </p:nvSpPr>
          <p:spPr>
            <a:xfrm rot="3729422">
              <a:off x="7061455" y="105529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5" name="Ellipszis 64"/>
            <p:cNvSpPr/>
            <p:nvPr/>
          </p:nvSpPr>
          <p:spPr>
            <a:xfrm>
              <a:off x="6804884" y="1612660"/>
              <a:ext cx="892068" cy="120822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/>
            <p:nvPr/>
          </p:nvSpPr>
          <p:spPr>
            <a:xfrm>
              <a:off x="6896694" y="1934120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67" name="Ellipszis 66"/>
            <p:cNvSpPr/>
            <p:nvPr/>
          </p:nvSpPr>
          <p:spPr>
            <a:xfrm>
              <a:off x="7250918" y="1934119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/>
            <p:cNvSpPr/>
            <p:nvPr/>
          </p:nvSpPr>
          <p:spPr>
            <a:xfrm>
              <a:off x="6937936" y="2045669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/>
            <p:cNvSpPr/>
            <p:nvPr/>
          </p:nvSpPr>
          <p:spPr>
            <a:xfrm>
              <a:off x="7273699" y="2045668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Hold 69"/>
            <p:cNvSpPr/>
            <p:nvPr/>
          </p:nvSpPr>
          <p:spPr>
            <a:xfrm rot="16200000">
              <a:off x="7059505" y="2190231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Hold 70"/>
            <p:cNvSpPr/>
            <p:nvPr/>
          </p:nvSpPr>
          <p:spPr>
            <a:xfrm rot="10800000">
              <a:off x="7173778" y="1612660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Hold 71"/>
            <p:cNvSpPr/>
            <p:nvPr/>
          </p:nvSpPr>
          <p:spPr>
            <a:xfrm rot="10800000">
              <a:off x="8185121" y="1884755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Hold 72"/>
            <p:cNvSpPr/>
            <p:nvPr/>
          </p:nvSpPr>
          <p:spPr>
            <a:xfrm rot="10800000">
              <a:off x="7173776" y="1580404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Hold 73"/>
            <p:cNvSpPr/>
            <p:nvPr/>
          </p:nvSpPr>
          <p:spPr>
            <a:xfrm rot="10800000">
              <a:off x="7299484" y="1594990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Könnycsepp 74"/>
            <p:cNvSpPr/>
            <p:nvPr/>
          </p:nvSpPr>
          <p:spPr>
            <a:xfrm>
              <a:off x="7111696" y="2813453"/>
              <a:ext cx="278443" cy="282303"/>
            </a:xfrm>
            <a:prstGeom prst="teardrop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75"/>
            <p:cNvSpPr/>
            <p:nvPr/>
          </p:nvSpPr>
          <p:spPr>
            <a:xfrm rot="3964765">
              <a:off x="8579796" y="1882296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ív 76"/>
            <p:cNvSpPr/>
            <p:nvPr/>
          </p:nvSpPr>
          <p:spPr>
            <a:xfrm rot="7058368">
              <a:off x="7848578" y="2561484"/>
              <a:ext cx="531379" cy="480767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Háromszög 77"/>
            <p:cNvSpPr/>
            <p:nvPr/>
          </p:nvSpPr>
          <p:spPr>
            <a:xfrm rot="6397963">
              <a:off x="8579994" y="2267681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áromszög 78"/>
            <p:cNvSpPr/>
            <p:nvPr/>
          </p:nvSpPr>
          <p:spPr>
            <a:xfrm rot="5400000">
              <a:off x="8556210" y="2135770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áromszög 79"/>
            <p:cNvSpPr/>
            <p:nvPr/>
          </p:nvSpPr>
          <p:spPr>
            <a:xfrm rot="1869958" flipH="1">
              <a:off x="7597741" y="1461483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áromszög 80"/>
            <p:cNvSpPr/>
            <p:nvPr/>
          </p:nvSpPr>
          <p:spPr>
            <a:xfrm rot="1869958">
              <a:off x="7743459" y="1488594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old 81"/>
            <p:cNvSpPr/>
            <p:nvPr/>
          </p:nvSpPr>
          <p:spPr>
            <a:xfrm rot="10800000">
              <a:off x="8103974" y="1843738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12280129" y="2277745"/>
            <a:ext cx="1363310" cy="1039174"/>
            <a:chOff x="2548813" y="1125659"/>
            <a:chExt cx="2351069" cy="1874291"/>
          </a:xfrm>
        </p:grpSpPr>
        <p:sp>
          <p:nvSpPr>
            <p:cNvPr id="24" name="Szabadkézi sokszög 23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old 29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old 30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old 31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old 32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Hold 33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Könnycsepp 34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áromszög 35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ív 36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Háromszög 37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Háromszög 38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9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áromszög 40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Hold 41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8" name="Csoportba foglalás 127"/>
          <p:cNvGrpSpPr/>
          <p:nvPr/>
        </p:nvGrpSpPr>
        <p:grpSpPr>
          <a:xfrm rot="623494" flipH="1">
            <a:off x="7086073" y="793551"/>
            <a:ext cx="1363310" cy="1039174"/>
            <a:chOff x="2548813" y="1125659"/>
            <a:chExt cx="2351069" cy="1874291"/>
          </a:xfrm>
        </p:grpSpPr>
        <p:sp>
          <p:nvSpPr>
            <p:cNvPr id="129" name="Szabadkézi sokszög 128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0" name="Ellipszis 129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Ellipszis 130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32" name="Ellipszis 131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Ellipszis 132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Ellipszis 133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Hold 134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Hold 135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Hold 136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Hold 137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Hold 138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Könnycsepp 139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Háromszög 140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Szív 141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áromszög 142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Háromszög 143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áromszög 144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Háromszög 145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old 146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 flipH="1">
            <a:off x="-1302809" y="3636052"/>
            <a:ext cx="1319324" cy="1019984"/>
            <a:chOff x="6222480" y="1419836"/>
            <a:chExt cx="2434872" cy="1874291"/>
          </a:xfrm>
        </p:grpSpPr>
        <p:sp>
          <p:nvSpPr>
            <p:cNvPr id="5" name="Szabadkézi sokszög 4"/>
            <p:cNvSpPr/>
            <p:nvPr/>
          </p:nvSpPr>
          <p:spPr>
            <a:xfrm rot="3729422">
              <a:off x="6562854" y="119962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D8C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26" name="Csoportba foglalás 125"/>
            <p:cNvGrpSpPr/>
            <p:nvPr/>
          </p:nvGrpSpPr>
          <p:grpSpPr>
            <a:xfrm>
              <a:off x="6222480" y="1605813"/>
              <a:ext cx="2052001" cy="1634273"/>
              <a:chOff x="6222480" y="1605813"/>
              <a:chExt cx="2052001" cy="1634273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6222480" y="1756990"/>
                <a:ext cx="1056067" cy="120822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/>
              <p:cNvSpPr/>
              <p:nvPr/>
            </p:nvSpPr>
            <p:spPr>
              <a:xfrm>
                <a:off x="6398093" y="2078450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v</a:t>
                </a:r>
                <a:endParaRPr lang="hu-HU" dirty="0"/>
              </a:p>
            </p:txBody>
          </p:sp>
          <p:sp>
            <p:nvSpPr>
              <p:cNvPr id="8" name="Ellipszis 7"/>
              <p:cNvSpPr/>
              <p:nvPr/>
            </p:nvSpPr>
            <p:spPr>
              <a:xfrm>
                <a:off x="6752317" y="2078449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/>
              <p:cNvSpPr/>
              <p:nvPr/>
            </p:nvSpPr>
            <p:spPr>
              <a:xfrm>
                <a:off x="6439335" y="2189999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6775098" y="2189998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Hold 10"/>
              <p:cNvSpPr/>
              <p:nvPr/>
            </p:nvSpPr>
            <p:spPr>
              <a:xfrm rot="16200000">
                <a:off x="6560904" y="2334561"/>
                <a:ext cx="276932" cy="551196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Hold 11"/>
              <p:cNvSpPr/>
              <p:nvPr/>
            </p:nvSpPr>
            <p:spPr>
              <a:xfrm rot="10800000">
                <a:off x="6675177" y="1756990"/>
                <a:ext cx="627603" cy="1208228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Hold 12"/>
              <p:cNvSpPr/>
              <p:nvPr/>
            </p:nvSpPr>
            <p:spPr>
              <a:xfrm rot="10800000">
                <a:off x="7686520" y="2029085"/>
                <a:ext cx="275192" cy="708205"/>
              </a:xfrm>
              <a:prstGeom prst="moon">
                <a:avLst>
                  <a:gd name="adj" fmla="val 5721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Hold 13"/>
              <p:cNvSpPr/>
              <p:nvPr/>
            </p:nvSpPr>
            <p:spPr>
              <a:xfrm rot="10800000">
                <a:off x="6675175" y="1724734"/>
                <a:ext cx="939929" cy="1249911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Hold 14"/>
              <p:cNvSpPr/>
              <p:nvPr/>
            </p:nvSpPr>
            <p:spPr>
              <a:xfrm rot="10800000">
                <a:off x="6800883" y="1739320"/>
                <a:ext cx="699117" cy="1235325"/>
              </a:xfrm>
              <a:prstGeom prst="moon">
                <a:avLst>
                  <a:gd name="adj" fmla="val 324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Könnycsepp 15"/>
              <p:cNvSpPr/>
              <p:nvPr/>
            </p:nvSpPr>
            <p:spPr>
              <a:xfrm>
                <a:off x="6613095" y="2957783"/>
                <a:ext cx="278443" cy="282303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Háromszög 16"/>
              <p:cNvSpPr/>
              <p:nvPr/>
            </p:nvSpPr>
            <p:spPr>
              <a:xfrm rot="3964765">
                <a:off x="8081195" y="2026626"/>
                <a:ext cx="45719" cy="3408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ív 17"/>
              <p:cNvSpPr/>
              <p:nvPr/>
            </p:nvSpPr>
            <p:spPr>
              <a:xfrm rot="7058368">
                <a:off x="7349977" y="2705814"/>
                <a:ext cx="531379" cy="480767"/>
              </a:xfrm>
              <a:prstGeom prst="hear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Háromszög 18"/>
              <p:cNvSpPr/>
              <p:nvPr/>
            </p:nvSpPr>
            <p:spPr>
              <a:xfrm rot="6397963">
                <a:off x="8081393" y="2412011"/>
                <a:ext cx="45719" cy="30250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Háromszög 19"/>
              <p:cNvSpPr/>
              <p:nvPr/>
            </p:nvSpPr>
            <p:spPr>
              <a:xfrm rot="5400000">
                <a:off x="8057609" y="2280100"/>
                <a:ext cx="45719" cy="19948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Háromszög 20"/>
              <p:cNvSpPr/>
              <p:nvPr/>
            </p:nvSpPr>
            <p:spPr>
              <a:xfrm rot="1869958" flipH="1">
                <a:off x="7099140" y="1605813"/>
                <a:ext cx="100561" cy="10293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Háromszög 21"/>
              <p:cNvSpPr/>
              <p:nvPr/>
            </p:nvSpPr>
            <p:spPr>
              <a:xfrm rot="1869958">
                <a:off x="7244858" y="1632924"/>
                <a:ext cx="80174" cy="11135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Hold 22"/>
              <p:cNvSpPr/>
              <p:nvPr/>
            </p:nvSpPr>
            <p:spPr>
              <a:xfrm rot="10800000">
                <a:off x="7605373" y="1988068"/>
                <a:ext cx="247298" cy="760557"/>
              </a:xfrm>
              <a:prstGeom prst="moon">
                <a:avLst>
                  <a:gd name="adj" fmla="val 5721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3" name="Csoportba foglalás 62"/>
          <p:cNvGrpSpPr/>
          <p:nvPr/>
        </p:nvGrpSpPr>
        <p:grpSpPr>
          <a:xfrm flipH="1">
            <a:off x="-1447252" y="157533"/>
            <a:ext cx="1167487" cy="943818"/>
            <a:chOff x="6361937" y="804059"/>
            <a:chExt cx="2351069" cy="1874291"/>
          </a:xfrm>
        </p:grpSpPr>
        <p:sp>
          <p:nvSpPr>
            <p:cNvPr id="44" name="Szabadkézi sokszög 43"/>
            <p:cNvSpPr/>
            <p:nvPr/>
          </p:nvSpPr>
          <p:spPr>
            <a:xfrm rot="3729422">
              <a:off x="6618508" y="5838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6361937" y="1141213"/>
              <a:ext cx="892068" cy="12082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/>
            <p:nvPr/>
          </p:nvSpPr>
          <p:spPr>
            <a:xfrm>
              <a:off x="6453747" y="14626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47" name="Ellipszis 46"/>
            <p:cNvSpPr/>
            <p:nvPr/>
          </p:nvSpPr>
          <p:spPr>
            <a:xfrm>
              <a:off x="6807971" y="14626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494989" y="15742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6830752" y="15742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old 49"/>
            <p:cNvSpPr/>
            <p:nvPr/>
          </p:nvSpPr>
          <p:spPr>
            <a:xfrm rot="16200000">
              <a:off x="6616558" y="17187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Hold 50"/>
            <p:cNvSpPr/>
            <p:nvPr/>
          </p:nvSpPr>
          <p:spPr>
            <a:xfrm rot="10800000">
              <a:off x="6730831" y="11412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old 51"/>
            <p:cNvSpPr/>
            <p:nvPr/>
          </p:nvSpPr>
          <p:spPr>
            <a:xfrm rot="10800000">
              <a:off x="7742174" y="14133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Hold 52"/>
            <p:cNvSpPr/>
            <p:nvPr/>
          </p:nvSpPr>
          <p:spPr>
            <a:xfrm rot="10800000">
              <a:off x="6730829" y="11089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old 53"/>
            <p:cNvSpPr/>
            <p:nvPr/>
          </p:nvSpPr>
          <p:spPr>
            <a:xfrm rot="10800000">
              <a:off x="6856537" y="11235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Könnycsepp 54"/>
            <p:cNvSpPr/>
            <p:nvPr/>
          </p:nvSpPr>
          <p:spPr>
            <a:xfrm>
              <a:off x="6668749" y="2342006"/>
              <a:ext cx="278443" cy="282303"/>
            </a:xfrm>
            <a:prstGeom prst="teardrop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Háromszög 55"/>
            <p:cNvSpPr/>
            <p:nvPr/>
          </p:nvSpPr>
          <p:spPr>
            <a:xfrm rot="3964765">
              <a:off x="8136849" y="14108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ív 56"/>
            <p:cNvSpPr/>
            <p:nvPr/>
          </p:nvSpPr>
          <p:spPr>
            <a:xfrm rot="7058368">
              <a:off x="7405631" y="2090037"/>
              <a:ext cx="531379" cy="480767"/>
            </a:xfrm>
            <a:prstGeom prst="hear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áromszög 57"/>
            <p:cNvSpPr/>
            <p:nvPr/>
          </p:nvSpPr>
          <p:spPr>
            <a:xfrm rot="6397963">
              <a:off x="8137047" y="17962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8113263" y="16643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Háromszög 59"/>
            <p:cNvSpPr/>
            <p:nvPr/>
          </p:nvSpPr>
          <p:spPr>
            <a:xfrm rot="1869958" flipH="1">
              <a:off x="7154794" y="9900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Háromszög 60"/>
            <p:cNvSpPr/>
            <p:nvPr/>
          </p:nvSpPr>
          <p:spPr>
            <a:xfrm rot="1869958">
              <a:off x="7300512" y="10171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old 61"/>
            <p:cNvSpPr/>
            <p:nvPr/>
          </p:nvSpPr>
          <p:spPr>
            <a:xfrm rot="10800000">
              <a:off x="7661027" y="13722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0" name="Ellipszis 369"/>
          <p:cNvSpPr/>
          <p:nvPr/>
        </p:nvSpPr>
        <p:spPr>
          <a:xfrm>
            <a:off x="5156902" y="6036397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1" name="Ellipszis 370"/>
          <p:cNvSpPr/>
          <p:nvPr/>
        </p:nvSpPr>
        <p:spPr>
          <a:xfrm>
            <a:off x="5375506" y="6234876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2" name="Ellipszis 371"/>
          <p:cNvSpPr/>
          <p:nvPr/>
        </p:nvSpPr>
        <p:spPr>
          <a:xfrm>
            <a:off x="2418244" y="6291989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3" name="Ellipszis 372"/>
          <p:cNvSpPr/>
          <p:nvPr/>
        </p:nvSpPr>
        <p:spPr>
          <a:xfrm>
            <a:off x="5739301" y="6116133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4" name="Ellipszis 373"/>
          <p:cNvSpPr/>
          <p:nvPr/>
        </p:nvSpPr>
        <p:spPr>
          <a:xfrm>
            <a:off x="972878" y="6161849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5" name="Ellipszis 374"/>
          <p:cNvSpPr/>
          <p:nvPr/>
        </p:nvSpPr>
        <p:spPr>
          <a:xfrm>
            <a:off x="9910825" y="66671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6" name="Ellipszis 375"/>
          <p:cNvSpPr/>
          <p:nvPr/>
        </p:nvSpPr>
        <p:spPr>
          <a:xfrm>
            <a:off x="4555994" y="6695159"/>
            <a:ext cx="618724" cy="2985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81" name="Csoportba foglalás 380"/>
          <p:cNvGrpSpPr/>
          <p:nvPr/>
        </p:nvGrpSpPr>
        <p:grpSpPr>
          <a:xfrm>
            <a:off x="12241666" y="-56256"/>
            <a:ext cx="1319324" cy="1019984"/>
            <a:chOff x="6222480" y="1419836"/>
            <a:chExt cx="2434872" cy="1874291"/>
          </a:xfrm>
        </p:grpSpPr>
        <p:sp>
          <p:nvSpPr>
            <p:cNvPr id="382" name="Szabadkézi sokszög 381"/>
            <p:cNvSpPr/>
            <p:nvPr/>
          </p:nvSpPr>
          <p:spPr>
            <a:xfrm rot="3729422">
              <a:off x="6562854" y="119962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D8C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383" name="Csoportba foglalás 382"/>
            <p:cNvGrpSpPr/>
            <p:nvPr/>
          </p:nvGrpSpPr>
          <p:grpSpPr>
            <a:xfrm>
              <a:off x="6222480" y="1605813"/>
              <a:ext cx="2052001" cy="1634273"/>
              <a:chOff x="6222480" y="1605813"/>
              <a:chExt cx="2052001" cy="1634273"/>
            </a:xfrm>
          </p:grpSpPr>
          <p:sp>
            <p:nvSpPr>
              <p:cNvPr id="384" name="Ellipszis 383"/>
              <p:cNvSpPr/>
              <p:nvPr/>
            </p:nvSpPr>
            <p:spPr>
              <a:xfrm>
                <a:off x="6222480" y="1756990"/>
                <a:ext cx="1056067" cy="120822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5" name="Ellipszis 384"/>
              <p:cNvSpPr/>
              <p:nvPr/>
            </p:nvSpPr>
            <p:spPr>
              <a:xfrm>
                <a:off x="6398093" y="2078450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v</a:t>
                </a:r>
                <a:endParaRPr lang="hu-HU" dirty="0"/>
              </a:p>
            </p:txBody>
          </p:sp>
          <p:sp>
            <p:nvSpPr>
              <p:cNvPr id="386" name="Ellipszis 385"/>
              <p:cNvSpPr/>
              <p:nvPr/>
            </p:nvSpPr>
            <p:spPr>
              <a:xfrm>
                <a:off x="6752317" y="2078449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7" name="Ellipszis 386"/>
              <p:cNvSpPr/>
              <p:nvPr/>
            </p:nvSpPr>
            <p:spPr>
              <a:xfrm>
                <a:off x="6439335" y="2189999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8" name="Ellipszis 387"/>
              <p:cNvSpPr/>
              <p:nvPr/>
            </p:nvSpPr>
            <p:spPr>
              <a:xfrm>
                <a:off x="6775098" y="2189998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9" name="Hold 388"/>
              <p:cNvSpPr/>
              <p:nvPr/>
            </p:nvSpPr>
            <p:spPr>
              <a:xfrm rot="16200000">
                <a:off x="6560904" y="2334561"/>
                <a:ext cx="276932" cy="551196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0" name="Hold 389"/>
              <p:cNvSpPr/>
              <p:nvPr/>
            </p:nvSpPr>
            <p:spPr>
              <a:xfrm rot="10800000">
                <a:off x="6675177" y="1756990"/>
                <a:ext cx="627603" cy="1208228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1" name="Hold 390"/>
              <p:cNvSpPr/>
              <p:nvPr/>
            </p:nvSpPr>
            <p:spPr>
              <a:xfrm rot="10800000">
                <a:off x="7686520" y="2029085"/>
                <a:ext cx="275192" cy="708205"/>
              </a:xfrm>
              <a:prstGeom prst="moon">
                <a:avLst>
                  <a:gd name="adj" fmla="val 5721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2" name="Hold 391"/>
              <p:cNvSpPr/>
              <p:nvPr/>
            </p:nvSpPr>
            <p:spPr>
              <a:xfrm rot="10800000">
                <a:off x="6675175" y="1724734"/>
                <a:ext cx="939929" cy="1249911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3" name="Hold 392"/>
              <p:cNvSpPr/>
              <p:nvPr/>
            </p:nvSpPr>
            <p:spPr>
              <a:xfrm rot="10800000">
                <a:off x="6800883" y="1739320"/>
                <a:ext cx="699117" cy="1235325"/>
              </a:xfrm>
              <a:prstGeom prst="moon">
                <a:avLst>
                  <a:gd name="adj" fmla="val 324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4" name="Könnycsepp 393"/>
              <p:cNvSpPr/>
              <p:nvPr/>
            </p:nvSpPr>
            <p:spPr>
              <a:xfrm>
                <a:off x="6613095" y="2957783"/>
                <a:ext cx="278443" cy="282303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5" name="Háromszög 394"/>
              <p:cNvSpPr/>
              <p:nvPr/>
            </p:nvSpPr>
            <p:spPr>
              <a:xfrm rot="3964765">
                <a:off x="8081195" y="2026626"/>
                <a:ext cx="45719" cy="3408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6" name="Szív 395"/>
              <p:cNvSpPr/>
              <p:nvPr/>
            </p:nvSpPr>
            <p:spPr>
              <a:xfrm rot="7058368">
                <a:off x="7349977" y="2705814"/>
                <a:ext cx="531379" cy="480767"/>
              </a:xfrm>
              <a:prstGeom prst="hear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7" name="Háromszög 396"/>
              <p:cNvSpPr/>
              <p:nvPr/>
            </p:nvSpPr>
            <p:spPr>
              <a:xfrm rot="6397963">
                <a:off x="8081393" y="2412011"/>
                <a:ext cx="45719" cy="30250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8" name="Háromszög 397"/>
              <p:cNvSpPr/>
              <p:nvPr/>
            </p:nvSpPr>
            <p:spPr>
              <a:xfrm rot="5400000">
                <a:off x="8057609" y="2280100"/>
                <a:ext cx="45719" cy="19948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9" name="Háromszög 398"/>
              <p:cNvSpPr/>
              <p:nvPr/>
            </p:nvSpPr>
            <p:spPr>
              <a:xfrm rot="1869958" flipH="1">
                <a:off x="7099140" y="1605813"/>
                <a:ext cx="100561" cy="10293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0" name="Háromszög 399"/>
              <p:cNvSpPr/>
              <p:nvPr/>
            </p:nvSpPr>
            <p:spPr>
              <a:xfrm rot="1869958">
                <a:off x="7244858" y="1632924"/>
                <a:ext cx="80174" cy="11135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1" name="Hold 400"/>
              <p:cNvSpPr/>
              <p:nvPr/>
            </p:nvSpPr>
            <p:spPr>
              <a:xfrm rot="10800000">
                <a:off x="7605373" y="1988068"/>
                <a:ext cx="247298" cy="760557"/>
              </a:xfrm>
              <a:prstGeom prst="moon">
                <a:avLst>
                  <a:gd name="adj" fmla="val 5721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02" name="Kép 40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569" y="5306693"/>
            <a:ext cx="1560740" cy="1372665"/>
          </a:xfrm>
          <a:prstGeom prst="rect">
            <a:avLst/>
          </a:prstGeom>
        </p:spPr>
      </p:pic>
      <p:pic>
        <p:nvPicPr>
          <p:cNvPr id="267" name="Kép 26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735">
            <a:off x="4372212" y="5583123"/>
            <a:ext cx="1853345" cy="1274174"/>
          </a:xfrm>
          <a:prstGeom prst="rect">
            <a:avLst/>
          </a:prstGeom>
        </p:spPr>
      </p:pic>
      <p:sp>
        <p:nvSpPr>
          <p:cNvPr id="268" name="Szövegdoboz 267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2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41318" y="6563095"/>
            <a:ext cx="406400" cy="406400"/>
          </a:xfrm>
          <a:prstGeom prst="rect">
            <a:avLst/>
          </a:prstGeom>
        </p:spPr>
      </p:pic>
      <p:grpSp>
        <p:nvGrpSpPr>
          <p:cNvPr id="348" name="Csoportba foglalás 347"/>
          <p:cNvGrpSpPr/>
          <p:nvPr/>
        </p:nvGrpSpPr>
        <p:grpSpPr>
          <a:xfrm>
            <a:off x="8945661" y="5349452"/>
            <a:ext cx="1363310" cy="1039174"/>
            <a:chOff x="2548813" y="1125659"/>
            <a:chExt cx="2351069" cy="1874291"/>
          </a:xfrm>
        </p:grpSpPr>
        <p:sp>
          <p:nvSpPr>
            <p:cNvPr id="349" name="Szabadkézi sokszög 348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50" name="Ellipszis 349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1" name="Ellipszis 350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352" name="Ellipszis 351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Ellipszis 352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Ellipszis 353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Hold 354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Hold 355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Hold 356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Hold 357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9" name="Hold 358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0" name="Könnycsepp 359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1" name="Háromszög 360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2" name="Szív 361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3" name="Háromszög 362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4" name="Háromszög 363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5" name="Háromszög 364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6" name="Háromszög 365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7" name="Hold 366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9"/>
    </mc:Choice>
    <mc:Fallback xmlns="">
      <p:transition spd="slow" advTm="16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81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24 0.025 C -0.30586 0.07801 -0.29739 0.15209 -0.26731 0.15093 C -0.22409 0.15093 -0.22083 -0.09699 -0.16901 -0.09791 C -0.12226 -0.09791 -0.14726 0.11899 -0.10221 0.11806 C -0.05547 0.11806 -0.08047 -0.03889 -0.03021 -0.03889 C 0.01485 -0.03889 -0.01028 0.0669 0.02982 0.0669 C 0.06836 0.0669 0.04831 -0.01389 0.08334 -0.01389 C 0.10339 -0.01389 0.10508 0.00811 0.10651 0.025 " pathEditMode="relative" rAng="0" ptsTypes="AAAAAAAA">
                                      <p:cBhvr>
                                        <p:cTn id="16" dur="25000" spd="-100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1.85185E-6 C 0.00937 0.05301 0.0332 0.12709 0.11745 0.12593 C 0.23997 0.12593 0.24922 -0.12199 0.39505 -0.12291 C 0.52682 -0.12291 0.45625 0.09398 0.5832 0.09306 C 0.71497 0.09306 0.6444 -0.06389 0.78594 -0.06389 C 0.91276 -0.06389 0.84232 0.0419 0.95508 0.0419 C 1.06354 0.0419 1.00716 -0.03889 1.10586 -0.03889 C 1.16211 -0.03889 1.16706 -0.0169 1.17135 -1.85185E-6 " pathEditMode="relative" rAng="0" ptsTypes="AAAAAAAA">
                                      <p:cBhvr>
                                        <p:cTn id="18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68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76 0.00138 C -0.08359 0.05439 -0.0724 0.12847 -0.03229 0.12731 C 0.02552 0.12731 0.02995 -0.12061 0.09883 -0.12153 C 0.1612 -0.12153 0.12786 0.09537 0.18789 0.09444 C 0.25039 0.09444 0.21693 -0.0625 0.28372 -0.0625 C 0.34388 -0.0625 0.31068 0.04328 0.36393 0.04328 C 0.41523 0.04328 0.38854 -0.0375 0.43529 -0.0375 C 0.46172 -0.0375 0.46406 -0.01551 0.46641 0.00138 " pathEditMode="relative" rAng="0" ptsTypes="AAAAAAAA">
                                      <p:cBhvr>
                                        <p:cTn id="20" dur="2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0" presetClass="path" presetSubtype="0" repeatCount="indefinite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375E-6 1.85185E-6 C 0.00924 0.05301 0.03294 0.12708 0.11653 0.12592 C 0.23815 0.12592 0.24726 -0.12199 0.39192 -0.12292 C 0.52265 -0.12292 0.4526 0.09398 0.57851 0.09305 C 0.70924 0.09305 0.63919 -0.06389 0.77968 -0.06389 C 0.90559 -0.06389 0.83554 0.0419 0.94739 0.0419 C 1.05507 0.0419 0.99908 -0.03889 1.09687 -0.03889 C 1.15286 -0.03889 1.15768 -0.0169 1.16197 1.85185E-6 " pathEditMode="relative" rAng="0" ptsTypes="AAAAAAAA">
                                      <p:cBhvr>
                                        <p:cTn id="22" dur="2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99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68 0.03657 C -0.42031 0.08958 -0.39674 0.16366 -0.31367 0.1625 C -0.19296 0.1625 -0.18359 -0.08542 -0.03971 -0.08634 C 0.0905 -0.08634 0.02097 0.13056 0.14623 0.12963 C 0.27644 0.12963 0.20691 -0.02731 0.34662 -0.02731 C 0.47175 -0.02731 0.40222 0.07847 0.51381 0.07847 C 0.62084 0.07847 0.56498 -0.00231 0.66263 -0.00231 C 0.71823 -0.00231 0.72305 0.01968 0.72748 0.03657 " pathEditMode="relative" rAng="0" ptsTypes="AAAAAAAA">
                                      <p:cBhvr>
                                        <p:cTn id="24" dur="25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52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846 0.00555 C -0.84935 0.05856 -0.82617 0.13264 -0.74401 0.13148 C -0.62448 0.13148 -0.61562 -0.11644 -0.47343 -0.11736 C -0.34492 -0.11736 -0.41367 0.09953 -0.29023 0.09861 C -0.16172 0.09861 -0.23047 -0.05834 -0.09244 -0.05834 C 0.03125 -0.05834 -0.0375 0.04745 0.0724 0.04745 C 0.17813 0.04745 0.12331 -0.03334 0.21927 -0.03334 C 0.27422 -0.03334 0.27904 -0.01135 0.28334 0.00555 " pathEditMode="relative" rAng="0" ptsTypes="AAAAAAAA">
                                      <p:cBhvr>
                                        <p:cTn id="26" dur="30000" spd="-100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0" presetClass="path" presetSubtype="0" repeatCount="indefinite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1.13802 -3.7037E-7 C -1.12917 0.05301 -1.10599 0.12708 -1.02396 0.12593 C -0.90482 0.12593 -0.89609 -0.12199 -0.75443 -0.12292 C -0.62643 -0.12292 -0.69492 0.09398 -0.57161 0.09306 C -0.44362 0.09306 -0.51198 -0.06389 -0.37461 -0.06389 C -0.25143 -0.06389 -0.31966 0.0419 -0.21029 0.0419 C -0.10482 0.0419 -0.1595 -0.03889 -0.0638 -0.03889 C -0.00911 -0.03889 -0.00456 -0.0169 -1.04167E-6 -3.7037E-7 " pathEditMode="relative" rAng="0" ptsTypes="AAAAAAAA">
                                      <p:cBhvr>
                                        <p:cTn id="28" dur="25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1" y="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2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25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  <p:audio isNarration="1">
              <p:cMediaNode vol="80000" showWhenStopped="0">
                <p:cTn id="2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77" grpId="0" animBg="1"/>
      <p:bldP spid="378" grpId="0" animBg="1"/>
      <p:bldP spid="379" grpId="0" animBg="1"/>
      <p:bldP spid="380" grpId="0" animBg="1"/>
      <p:bldP spid="368" grpId="0" animBg="1"/>
      <p:bldP spid="199" grpId="0" animBg="1"/>
      <p:bldP spid="189" grpId="0" animBg="1"/>
      <p:bldP spid="192" grpId="0" animBg="1"/>
      <p:bldP spid="194" grpId="0" animBg="1"/>
      <p:bldP spid="19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3" grpId="0" animBg="1"/>
      <p:bldP spid="242" grpId="0" animBg="1"/>
      <p:bldP spid="202" grpId="0" animBg="1"/>
      <p:bldP spid="238" grpId="0" animBg="1"/>
      <p:bldP spid="243" grpId="0" animBg="1"/>
      <p:bldP spid="234" grpId="0" animBg="1"/>
      <p:bldP spid="240" grpId="0" animBg="1"/>
      <p:bldP spid="215" grpId="0" animBg="1"/>
      <p:bldP spid="218" grpId="0" animBg="1"/>
      <p:bldP spid="219" grpId="0" animBg="1"/>
      <p:bldP spid="220" grpId="0" animBg="1"/>
      <p:bldP spid="222" grpId="0" animBg="1"/>
      <p:bldP spid="241" grpId="0" animBg="1"/>
      <p:bldP spid="225" grpId="0" animBg="1"/>
      <p:bldP spid="227" grpId="0" animBg="1"/>
      <p:bldP spid="235" grpId="0" animBg="1"/>
      <p:bldP spid="229" grpId="0" animBg="1"/>
      <p:bldP spid="230" grpId="0" animBg="1"/>
      <p:bldP spid="233" grpId="0" animBg="1"/>
    </p:bldLst>
  </p:timing>
  <p:extLst>
    <p:ext uri="{E180D4A7-C9FB-4DFB-919C-405C955672EB}">
      <p14:showEvtLst xmlns:p14="http://schemas.microsoft.com/office/powerpoint/2010/main">
        <p14:playEvt time="16" objId="224"/>
        <p14:stopEvt time="16729" objId="22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8582265" y="5208945"/>
            <a:ext cx="2938344" cy="1880535"/>
            <a:chOff x="2013134" y="5963596"/>
            <a:chExt cx="2349379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344393" y="5632337"/>
              <a:ext cx="1686861" cy="2349379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3045151" y="5967217"/>
              <a:ext cx="665456" cy="469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40:4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598321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54:6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4951371"/>
            <a:ext cx="2501501" cy="328708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800230" cy="494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32:4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087318" y="5623075"/>
            <a:ext cx="22311284" cy="1408098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3130" y="6391713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3130" y="6380914"/>
            <a:ext cx="406400" cy="406400"/>
          </a:xfrm>
          <a:prstGeom prst="rect">
            <a:avLst/>
          </a:prstGeom>
        </p:spPr>
      </p:pic>
      <p:pic>
        <p:nvPicPr>
          <p:cNvPr id="2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66454" y="63917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741 L -0.00299 -0.15718 C -0.00364 -0.18009 -0.00742 -0.20301 0.00716 -0.22454 C 0.02018 -0.24398 0.06172 -0.26898 0.0875 -0.2757 C 0.10781 -0.28102 0.12995 -0.28056 0.15104 -0.28287 C 0.17214 -0.28102 0.19453 -0.28287 0.21459 -0.27708 C 0.22669 -0.27338 0.32487 -0.22894 0.34987 -0.21458 C 0.36302 -0.20695 0.37422 -0.19722 0.38711 -0.18912 C 0.43581 -0.15949 0.44297 -0.15764 0.49714 -0.13542 C 0.49883 -0.13472 0.50052 -0.13426 0.50222 -0.13403 L 0.70886 -0.10857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7" y="-384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4.79167E-6 0.00024 C 0.02852 0.03287 0.17032 0.21042 0.21823 0.22037 L 0.36654 0.18727 C 0.40235 0.1801 0.47435 0.16922 0.47435 0.16945 L 0.47435 0.16922 L 0.47696 0.1544 L 0.47696 0.15463 " pathEditMode="relative" rAng="0" ptsTypes="AAAAAA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101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0.00023 C 0.025 0.04514 0.07695 0.17315 0.12799 0.19907 C 0.14844 0.20949 0.17018 0.21018 0.19128 0.21574 L 0.22161 0.20972 L 0.22161 0.20995 L 0.22161 0.20972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1078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47303" y="3834138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256854"/>
            <a:ext cx="6118308" cy="24100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Kattints a zászlóra!</a:t>
            </a:r>
          </a:p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36:4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64783" y="4096338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377508" y="6118759"/>
            <a:ext cx="13636824" cy="923907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495510" y="43871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9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337568" y="48164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70732" y="4665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4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536 -0.00324 0.02565 -0.00625 0.04127 -0.0074 C 0.05299 -0.00833 0.06484 -0.00833 0.07656 -0.00879 C 0.08789 -0.00694 0.09935 -0.00787 0.11028 -0.00301 C 0.20026 0.03866 0.10924 0.00718 0.17018 0.04514 C 0.19049 0.05787 0.21172 0.06621 0.23255 0.07662 L 0.2983 0.05718 C 0.30807 0.05394 0.31771 0.04838 0.32773 0.04653 C 0.34453 0.04375 0.36146 0.04468 0.37825 0.04352 C 0.39687 0.05023 0.41549 0.05579 0.43385 0.0632 C 0.45 0.06968 0.46562 0.08033 0.4819 0.08565 C 0.49752 0.09074 0.56888 0.09283 0.57383 0.09329 L 0.63021 0.07361 C 0.63932 0.07014 0.65729 0.06158 0.65729 0.06158 " pathEditMode="relative" ptsTypes="AAAAAAAAAAAAAAA">
                                      <p:cBhvr>
                                        <p:cTn id="3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536 -0.00324 0.02565 -0.00625 0.04127 -0.0074 C 0.05299 -0.00833 0.06484 -0.00833 0.07656 -0.00879 C 0.08789 -0.00694 0.09935 -0.00787 0.11028 -0.00301 C 0.20026 0.03866 0.10924 0.00718 0.17018 0.04514 C 0.19049 0.05787 0.21172 0.06621 0.23255 0.07662 L 0.2983 0.05718 C 0.30807 0.05394 0.31771 0.04838 0.32773 0.04653 C 0.34453 0.04375 0.36146 0.04468 0.37825 0.04352 C 0.39687 0.05023 0.41549 0.05579 0.43385 0.0632 C 0.45 0.06968 0.46562 0.08033 0.4819 0.08565 C 0.49752 0.09074 0.56888 0.09283 0.57383 0.09329 L 0.63021 0.07361 C 0.63932 0.07014 0.65729 0.06158 0.65729 0.06158 " pathEditMode="relative" ptsTypes="AAAAAAAAAAAAAAA">
                                      <p:cBhvr>
                                        <p:cTn id="3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15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6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81286" y="3641276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25:5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15456" y="3753506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402890" y="5847195"/>
            <a:ext cx="13636824" cy="1239684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587235" y="41879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9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337568" y="48164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31416" y="4314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-0.00648 0.00287 -0.01343 0.00495 -0.01944 C 0.00599 -0.02222 0.00768 -0.02384 0.00925 -0.02546 C 0.01081 -0.02731 0.02617 -0.04282 0.0319 -0.04491 C 0.03503 -0.04606 0.03815 -0.04606 0.04128 -0.04653 C 0.04349 -0.04792 0.04557 -0.05023 0.04792 -0.05093 C 0.05156 -0.05231 0.05534 -0.05185 0.05898 -0.05255 C 0.06367 -0.05347 0.06849 -0.05463 0.07331 -0.05556 C 0.08398 -0.05509 0.09479 -0.05718 0.10521 -0.05394 C 0.11823 -0.05023 0.13255 -0.03588 0.14492 -0.02708 C 0.14596 -0.02616 0.14714 -0.02593 0.14831 -0.02546 C 0.15104 -0.02454 0.15391 -0.02384 0.15664 -0.02245 C 0.15807 -0.02176 0.15951 -0.0206 0.16094 -0.01944 C 0.16537 -0.01574 0.16966 -0.01088 0.17435 -0.00764 C 0.17734 -0.00532 0.18047 -0.00394 0.18359 -0.00301 C 0.19258 -0.00023 0.20234 0.00046 0.21146 0.00139 L 0.29401 0 C 0.29831 -0.00023 0.30247 -0.00324 0.30664 -0.00463 C 0.30951 -0.00532 0.31224 -0.00556 0.3151 -0.00602 C 0.31849 -0.00764 0.32188 -0.00926 0.32526 -0.01065 C 0.32969 -0.01227 0.33438 -0.01273 0.33867 -0.01505 C 0.34284 -0.01713 0.34648 -0.02106 0.35052 -0.02407 C 0.3513 -0.02454 0.35221 -0.02477 0.353 -0.02546 C 0.35586 -0.02778 0.35859 -0.03079 0.36146 -0.0331 C 0.36758 -0.03773 0.37396 -0.04167 0.37995 -0.04653 C 0.38763 -0.05255 0.39466 -0.06181 0.40273 -0.06597 C 0.41484 -0.07222 0.46628 -0.07593 0.47188 -0.07639 C 0.48281 -0.07407 0.49375 -0.07199 0.50469 -0.06898 C 0.50677 -0.06852 0.50859 -0.0669 0.51055 -0.06597 C 0.51901 -0.06227 0.5276 -0.05972 0.53594 -0.05556 C 0.55117 -0.04792 0.54245 -0.05046 0.55443 -0.03912 C 0.5638 -0.03009 0.57344 -0.02176 0.58307 -0.01343 C 0.59115 -0.00671 0.59935 -0.00069 0.60755 0.00602 C 0.60859 0.00694 0.60977 0.0081 0.61094 0.00903 C 0.6155 0.01227 0.6319 0.025 0.64128 0.02986 L 0.66393 0.0419 C 0.6651 0.04259 0.66615 0.04306 0.66732 0.04352 C 0.69271 0.05093 0.68607 0.04907 0.71198 0.05255 C 0.75456 0.0412 0.73594 0.04861 0.78867 0.01944 C 0.79805 0.01435 0.80794 0.01134 0.81654 0.00301 L 0.85859 -0.03912 C 0.86237 -0.04282 0.86589 -0.04699 0.86953 -0.05093 C 0.87461 -0.05648 0.87175 -0.05509 0.8806 -0.06157 C 0.88112 -0.06181 0.88164 -0.06157 0.88229 -0.06157 " pathEditMode="relative" ptsTypes="AAAAAAAAAAAAAAAAAAAAAAAAAAAAAAAAAAAAAAAAAAAAA">
                                      <p:cBhvr>
                                        <p:cTn id="70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-0.00648 0.00287 -0.01343 0.00495 -0.01944 C 0.00599 -0.02222 0.00768 -0.02384 0.00925 -0.02546 C 0.01081 -0.02731 0.02617 -0.04282 0.0319 -0.04491 C 0.03503 -0.04606 0.03815 -0.04606 0.04128 -0.04653 C 0.04349 -0.04792 0.04557 -0.05023 0.04792 -0.05093 C 0.05156 -0.05231 0.05534 -0.05185 0.05898 -0.05255 C 0.06367 -0.05347 0.06849 -0.05463 0.07331 -0.05556 C 0.08398 -0.05509 0.09479 -0.05718 0.10521 -0.05394 C 0.11823 -0.05023 0.13255 -0.03588 0.14492 -0.02708 C 0.14596 -0.02616 0.14714 -0.02593 0.14831 -0.02546 C 0.15104 -0.02454 0.15391 -0.02384 0.15664 -0.02245 C 0.15807 -0.02176 0.15951 -0.0206 0.16094 -0.01944 C 0.16537 -0.01574 0.16966 -0.01088 0.17435 -0.00764 C 0.17734 -0.00532 0.18047 -0.00394 0.18359 -0.00301 C 0.19258 -0.00023 0.20234 0.00046 0.21146 0.00139 L 0.29401 0 C 0.29831 -0.00023 0.30247 -0.00324 0.30664 -0.00463 C 0.30951 -0.00532 0.31224 -0.00556 0.3151 -0.00602 C 0.31849 -0.00764 0.32188 -0.00926 0.32526 -0.01065 C 0.32969 -0.01227 0.33438 -0.01273 0.33867 -0.01505 C 0.34284 -0.01713 0.34648 -0.02106 0.35052 -0.02407 C 0.3513 -0.02454 0.35221 -0.02477 0.353 -0.02546 C 0.35586 -0.02778 0.35859 -0.03079 0.36146 -0.0331 C 0.36758 -0.03773 0.37396 -0.04167 0.37995 -0.04653 C 0.38763 -0.05255 0.39466 -0.06181 0.40273 -0.06597 C 0.41484 -0.07222 0.46628 -0.07593 0.47188 -0.07639 C 0.48281 -0.07407 0.49375 -0.07199 0.50469 -0.06898 C 0.50677 -0.06852 0.50859 -0.0669 0.51055 -0.06597 C 0.51901 -0.06227 0.5276 -0.05972 0.53594 -0.05556 C 0.55117 -0.04792 0.54245 -0.05046 0.55443 -0.03912 C 0.5638 -0.03009 0.57344 -0.02176 0.58307 -0.01343 C 0.59115 -0.00671 0.59935 -0.00069 0.60755 0.00602 C 0.60859 0.00694 0.60977 0.0081 0.61094 0.00903 C 0.6155 0.01227 0.6319 0.025 0.64128 0.02986 L 0.66393 0.0419 C 0.6651 0.04259 0.66615 0.04306 0.66732 0.04352 C 0.69271 0.05093 0.68607 0.04907 0.71198 0.05255 C 0.75456 0.0412 0.73594 0.04861 0.78867 0.01944 C 0.79805 0.01435 0.80794 0.01134 0.81654 0.00301 L 0.85859 -0.03912 C 0.86237 -0.04282 0.86589 -0.04699 0.86953 -0.05093 C 0.87461 -0.05648 0.87175 -0.05509 0.8806 -0.06157 C 0.88112 -0.06181 0.88164 -0.06157 0.88229 -0.06157 " pathEditMode="relative" ptsTypes="AAAAAAAAAAAAAAAAAAAAAAAAAAAAAAAAAAAAAAAAAAAAA">
                                      <p:cBhvr>
                                        <p:cTn id="7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1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81286" y="3641276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6x5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15456" y="3753506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402890" y="5847195"/>
            <a:ext cx="13636824" cy="1239684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379721" y="422304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25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138425" y="482575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30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75286" y="433366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36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00023 C 0.00156 -0.00648 0.00286 -0.01342 0.00495 -0.01944 C 0.00599 -0.02222 0.00768 -0.02384 0.00924 -0.02546 C 0.01081 -0.02731 0.02617 -0.04282 0.0319 -0.0449 C 0.03503 -0.04606 0.03815 -0.04606 0.04128 -0.04652 C 0.04349 -0.04791 0.04557 -0.05023 0.04792 -0.05092 C 0.05156 -0.05231 0.05534 -0.05185 0.05898 -0.05254 C 0.06367 -0.05347 0.06849 -0.05463 0.07331 -0.05555 C 0.08398 -0.05509 0.09479 -0.05717 0.10521 -0.05393 C 0.11823 -0.05023 0.13255 -0.03588 0.14492 -0.02708 C 0.14596 -0.02615 0.14713 -0.02592 0.14831 -0.02546 C 0.15104 -0.02453 0.15391 -0.02384 0.15664 -0.02245 C 0.15807 -0.02176 0.1595 -0.0206 0.16094 -0.01944 C 0.16536 -0.01574 0.16966 -0.01088 0.17435 -0.00764 C 0.17734 -0.00532 0.18047 -0.00393 0.18359 -0.00301 C 0.19258 -0.00023 0.20234 0.00047 0.21146 0.00139 L 0.29401 -3.33333E-6 C 0.29831 -0.00023 0.30234 -0.00324 0.30664 -0.00463 C 0.30937 -0.00532 0.31224 -0.00555 0.3151 -0.00602 C 0.31849 -0.00764 0.32187 -0.00926 0.32513 -0.01064 C 0.32969 -0.01227 0.33437 -0.01273 0.33867 -0.01504 C 0.34284 -0.01713 0.34648 -0.02106 0.35052 -0.02407 C 0.3513 -0.02453 0.35221 -0.02477 0.35299 -0.02546 C 0.35586 -0.02777 0.35859 -0.03078 0.36146 -0.0331 C 0.36758 -0.03773 0.37396 -0.04166 0.37995 -0.04652 C 0.38763 -0.05254 0.39466 -0.0618 0.40273 -0.06597 C 0.41484 -0.07222 0.46628 -0.07592 0.47187 -0.07639 C 0.48281 -0.07407 0.49375 -0.07199 0.50469 -0.06898 C 0.50677 -0.06852 0.50859 -0.06689 0.51055 -0.06597 C 0.51901 -0.06227 0.5276 -0.05972 0.53594 -0.05555 C 0.55117 -0.04791 0.54245 -0.05046 0.55417 -0.03912 C 0.5638 -0.03009 0.57318 -0.02176 0.58307 -0.01342 C 0.59088 -0.00671 0.59935 -0.00069 0.60742 0.00602 C 0.60859 0.00695 0.60976 0.00811 0.61094 0.00903 C 0.61549 0.01227 0.6319 0.025 0.64128 0.02986 L 0.66393 0.0419 C 0.6651 0.0426 0.66615 0.04306 0.66732 0.04352 C 0.69271 0.05093 0.68594 0.04908 0.71198 0.05255 C 0.7543 0.04121 0.73594 0.04861 0.78854 0.01945 C 0.79805 0.01436 0.80755 0.01135 0.81641 0.00301 L 0.85846 -0.03912 C 0.86224 -0.04282 0.86575 -0.04699 0.86953 -0.05092 C 0.87461 -0.05648 0.87174 -0.05509 0.8806 -0.06157 C 0.88112 -0.0618 0.88164 -0.06157 0.88229 -0.06157 " pathEditMode="relative" rAng="0" ptsTypes="AAAAAAAAAAAAAAAAAAAAAAAAAAAAAAAAAAAAAAAAAAAAA">
                                      <p:cBhvr>
                                        <p:cTn id="70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15" y="-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-0.00648 0.00287 -0.01343 0.00495 -0.01944 C 0.00599 -0.02222 0.00768 -0.02384 0.00925 -0.02546 C 0.01081 -0.02731 0.02617 -0.04282 0.0319 -0.04491 C 0.03503 -0.04606 0.03815 -0.04606 0.04128 -0.04653 C 0.04349 -0.04792 0.04557 -0.05023 0.04792 -0.05093 C 0.05156 -0.05231 0.05534 -0.05185 0.05898 -0.05255 C 0.06367 -0.05347 0.06849 -0.05463 0.07331 -0.05556 C 0.08398 -0.05509 0.09479 -0.05718 0.10521 -0.05394 C 0.11823 -0.05023 0.13255 -0.03588 0.14492 -0.02708 C 0.14596 -0.02616 0.14714 -0.02593 0.14831 -0.02546 C 0.15104 -0.02454 0.15391 -0.02384 0.15664 -0.02245 C 0.15807 -0.02176 0.15951 -0.0206 0.16094 -0.01944 C 0.16537 -0.01574 0.16966 -0.01088 0.17435 -0.00764 C 0.17734 -0.00532 0.18047 -0.00394 0.18359 -0.00301 C 0.19258 -0.00023 0.20234 0.00046 0.21146 0.00139 L 0.29401 0 C 0.29831 -0.00023 0.30247 -0.00324 0.30664 -0.00463 C 0.30951 -0.00532 0.31224 -0.00556 0.3151 -0.00602 C 0.31849 -0.00764 0.32188 -0.00926 0.32526 -0.01065 C 0.32969 -0.01227 0.33438 -0.01273 0.33867 -0.01505 C 0.34284 -0.01713 0.34648 -0.02106 0.35052 -0.02407 C 0.3513 -0.02454 0.35221 -0.02477 0.353 -0.02546 C 0.35586 -0.02778 0.35859 -0.03079 0.36146 -0.0331 C 0.36758 -0.03773 0.37396 -0.04167 0.37995 -0.04653 C 0.38763 -0.05255 0.39466 -0.06181 0.40273 -0.06597 C 0.41484 -0.07222 0.46628 -0.07593 0.47188 -0.07639 C 0.48281 -0.07407 0.49375 -0.07199 0.50469 -0.06898 C 0.50677 -0.06852 0.50859 -0.0669 0.51055 -0.06597 C 0.51901 -0.06227 0.5276 -0.05972 0.53594 -0.05556 C 0.55117 -0.04792 0.54245 -0.05046 0.55443 -0.03912 C 0.5638 -0.03009 0.57344 -0.02176 0.58307 -0.01343 C 0.59115 -0.00671 0.59935 -0.00069 0.60755 0.00602 C 0.60859 0.00694 0.60977 0.0081 0.61094 0.00903 C 0.6155 0.01227 0.6319 0.025 0.64128 0.02986 L 0.66393 0.0419 C 0.6651 0.04259 0.66615 0.04306 0.66732 0.04352 C 0.69271 0.05093 0.68607 0.04907 0.71198 0.05255 C 0.75456 0.0412 0.73594 0.04861 0.78867 0.01944 C 0.79805 0.01435 0.80794 0.01134 0.81654 0.00301 L 0.85859 -0.03912 C 0.86237 -0.04282 0.86589 -0.04699 0.86953 -0.05093 C 0.87461 -0.05648 0.87175 -0.05509 0.8806 -0.06157 C 0.88112 -0.06181 0.88164 -0.06157 0.88229 -0.06157 " pathEditMode="relative" ptsTypes="AAAAAAAAAAAAAAAAAAAAAAAAAAAAAAAAAAAAAAAAAAAAA">
                                      <p:cBhvr>
                                        <p:cTn id="7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1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81286" y="3641276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48:6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15456" y="3753506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402890" y="5847195"/>
            <a:ext cx="13636824" cy="1239684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587235" y="41879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9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337568" y="48164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31416" y="4314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45 -0.01296 0.0052 -0.00694 0.02864 -0.01203 L 0.03528 -0.01342 C 0.04348 -0.00995 0.06328 -0.00416 0.0733 0.00602 C 0.07994 0.01273 0.08671 0.01945 0.09257 0.02847 C 0.10585 0.04815 0.11705 0.06829 0.13229 0.08218 C 0.14531 0.09422 0.16041 0.10116 0.17434 0.10764 C 0.17968 0.11019 0.18502 0.11297 0.19036 0.11366 C 0.20416 0.11551 0.21796 0.11459 0.23164 0.11528 C 0.24179 0.10972 0.25247 0.10672 0.26197 0.09861 C 0.2707 0.09144 0.2776 0.0794 0.28567 0.07037 C 0.30911 0.04375 0.31809 0.03449 0.34375 0.01482 C 0.35312 0.00764 0.3625 0 0.37239 -0.00463 C 0.38463 -0.01018 0.40104 -0.00903 0.4138 -0.00903 " pathEditMode="relative" ptsTypes="AAAAAAAAAAAAAAA">
                                      <p:cBhvr>
                                        <p:cTn id="7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45 -0.01296 0.0052 -0.00694 0.02864 -0.01203 L 0.03528 -0.01342 C 0.04348 -0.00995 0.06328 -0.00416 0.0733 0.00602 C 0.07994 0.01273 0.08671 0.01945 0.09257 0.02847 C 0.10585 0.04815 0.11705 0.06829 0.13229 0.08218 C 0.14531 0.09422 0.16041 0.10116 0.17434 0.10764 C 0.17968 0.11019 0.18502 0.11297 0.19036 0.11366 C 0.20416 0.11551 0.21796 0.11459 0.23164 0.11528 C 0.24179 0.10972 0.25247 0.10672 0.26197 0.09861 C 0.2707 0.09144 0.2776 0.0794 0.28567 0.07037 C 0.30911 0.04375 0.31809 0.03449 0.34375 0.01482 C 0.35312 0.00764 0.3625 0 0.37239 -0.00463 C 0.38463 -0.01018 0.40104 -0.00903 0.4138 -0.00903 " pathEditMode="relative" ptsTypes="AAAAAAAAAAAAAAA">
                                      <p:cBhvr>
                                        <p:cTn id="7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1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47303" y="3834138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6x4-15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64783" y="4096338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377508" y="6118759"/>
            <a:ext cx="13636824" cy="923907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495510" y="438715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9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337568" y="48164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70732" y="46654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536 -0.00324 0.02565 -0.00625 0.04127 -0.0074 C 0.05299 -0.00833 0.06484 -0.00833 0.07656 -0.00879 C 0.08789 -0.00694 0.09935 -0.00787 0.11028 -0.00301 C 0.20026 0.03866 0.10924 0.00718 0.17018 0.04514 C 0.19049 0.05787 0.21172 0.06621 0.23255 0.07662 L 0.2983 0.05718 C 0.30807 0.05394 0.31771 0.04838 0.32773 0.04653 C 0.34453 0.04375 0.36146 0.04468 0.37825 0.04352 C 0.39687 0.05023 0.41549 0.05579 0.43385 0.0632 C 0.45 0.06968 0.46562 0.08033 0.4819 0.08565 C 0.49752 0.09074 0.56888 0.09283 0.57383 0.09329 L 0.63021 0.07361 C 0.63932 0.07014 0.65729 0.06158 0.65729 0.06158 " pathEditMode="relative" ptsTypes="AAAAAAAAAAAAAAA">
                                      <p:cBhvr>
                                        <p:cTn id="3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536 -0.00324 0.02565 -0.00625 0.04127 -0.0074 C 0.05299 -0.00833 0.06484 -0.00833 0.07656 -0.00879 C 0.08789 -0.00694 0.09935 -0.00787 0.11028 -0.00301 C 0.20026 0.03866 0.10924 0.00718 0.17018 0.04514 C 0.19049 0.05787 0.21172 0.06621 0.23255 0.07662 L 0.2983 0.05718 C 0.30807 0.05394 0.31771 0.04838 0.32773 0.04653 C 0.34453 0.04375 0.36146 0.04468 0.37825 0.04352 C 0.39687 0.05023 0.41549 0.05579 0.43385 0.0632 C 0.45 0.06968 0.46562 0.08033 0.4819 0.08565 C 0.49752 0.09074 0.56888 0.09283 0.57383 0.09329 L 0.63021 0.07361 C 0.63932 0.07014 0.65729 0.06158 0.65729 0.06158 " pathEditMode="relative" ptsTypes="AAAAAAAAAAAAAAA">
                                      <p:cBhvr>
                                        <p:cTn id="3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1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81286" y="3641276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fele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15456" y="3753506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402890" y="5847195"/>
            <a:ext cx="13636824" cy="1239684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379721" y="422304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25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138425" y="482575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30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75286" y="433366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36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580712"/>
            <a:ext cx="406400" cy="406400"/>
          </a:xfrm>
          <a:prstGeom prst="rect">
            <a:avLst/>
          </a:prstGeom>
        </p:spPr>
      </p:pic>
      <p:pic>
        <p:nvPicPr>
          <p:cNvPr id="3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1274" y="6640313"/>
            <a:ext cx="406400" cy="406400"/>
          </a:xfrm>
          <a:prstGeom prst="rect">
            <a:avLst/>
          </a:prstGeom>
        </p:spPr>
      </p:pic>
      <p:pic>
        <p:nvPicPr>
          <p:cNvPr id="3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85600" y="66281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76 -4.44444E-6 L 0.01276 0.00024 C 0.01433 -0.00648 0.01563 -0.01342 0.01771 -0.01944 C 0.01875 -0.02222 0.02045 -0.02384 0.02201 -0.02546 C 0.02357 -0.02731 0.03894 -0.04282 0.04466 -0.0449 C 0.04779 -0.04606 0.05091 -0.04606 0.05404 -0.04652 C 0.05625 -0.04791 0.05834 -0.05023 0.06068 -0.05092 C 0.06433 -0.05231 0.0681 -0.05185 0.07175 -0.05254 C 0.07644 -0.05347 0.08125 -0.05463 0.08607 -0.05555 C 0.09675 -0.05509 0.10756 -0.05717 0.11797 -0.05393 C 0.13099 -0.05023 0.14532 -0.03588 0.15769 -0.02708 C 0.15873 -0.02615 0.1599 -0.02592 0.16107 -0.02546 C 0.16381 -0.02453 0.16667 -0.02384 0.1694 -0.02245 C 0.17084 -0.02175 0.17227 -0.0206 0.1737 -0.01944 C 0.17813 -0.01574 0.18243 -0.01088 0.18711 -0.00763 C 0.19011 -0.00532 0.19323 -0.00393 0.19636 -0.003 C 0.20534 -0.00023 0.21511 0.00047 0.22422 0.00139 L 0.30677 -4.44444E-6 C 0.31107 -0.00023 0.31511 -0.00324 0.3194 -0.00463 C 0.32214 -0.00532 0.325 -0.00555 0.32787 -0.00601 C 0.33125 -0.00763 0.33464 -0.00925 0.33802 -0.01064 C 0.34245 -0.01226 0.34714 -0.01273 0.35144 -0.01504 C 0.3556 -0.01713 0.35925 -0.02106 0.36328 -0.02407 C 0.36407 -0.02453 0.36498 -0.02476 0.36576 -0.02546 C 0.36862 -0.02777 0.37136 -0.03078 0.37422 -0.0331 C 0.38034 -0.03773 0.38672 -0.04166 0.39271 -0.04652 C 0.40039 -0.05254 0.40743 -0.0618 0.4155 -0.06597 C 0.42761 -0.07222 0.47904 -0.07592 0.48464 -0.07638 C 0.49558 -0.07407 0.50651 -0.07199 0.51745 -0.06898 C 0.51953 -0.06851 0.52136 -0.06689 0.52331 -0.06597 C 0.53177 -0.06226 0.54037 -0.05972 0.5487 -0.05555 C 0.56394 -0.04791 0.55521 -0.05046 0.56693 -0.03912 C 0.57657 -0.03009 0.58594 -0.02175 0.59584 -0.01342 C 0.60365 -0.00671 0.61211 -0.00069 0.62019 0.00602 C 0.62136 0.00695 0.62253 0.00811 0.6237 0.00903 C 0.62826 0.01227 0.64466 0.025 0.65404 0.02987 L 0.6767 0.0419 C 0.67787 0.0426 0.67891 0.04306 0.68008 0.04352 C 0.70547 0.05093 0.6987 0.04908 0.72474 0.05255 C 0.76706 0.04121 0.7487 0.04862 0.80131 0.01945 C 0.81081 0.01436 0.82032 0.01135 0.82917 0.00301 L 0.87136 -0.03912 C 0.87513 -0.04282 0.87865 -0.04699 0.8823 -0.05092 C 0.88737 -0.05648 0.88451 -0.05509 0.89336 -0.06157 C 0.89388 -0.0618 0.8944 -0.06157 0.89506 -0.06157 " pathEditMode="relative" rAng="0" ptsTypes="AAAAAAAAAAAAAAAAAAAAAAAAAAAAAAAAAAAAAAAAAAAAA">
                                      <p:cBhvr>
                                        <p:cTn id="70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15" y="-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-0.00648 0.00287 -0.01343 0.00495 -0.01944 C 0.00599 -0.02222 0.00768 -0.02384 0.00925 -0.02546 C 0.01081 -0.02731 0.02617 -0.04282 0.0319 -0.04491 C 0.03503 -0.04606 0.03815 -0.04606 0.04128 -0.04653 C 0.04349 -0.04792 0.04557 -0.05023 0.04792 -0.05093 C 0.05156 -0.05231 0.05534 -0.05185 0.05898 -0.05255 C 0.06367 -0.05347 0.06849 -0.05463 0.07331 -0.05556 C 0.08398 -0.05509 0.09479 -0.05718 0.10521 -0.05394 C 0.11823 -0.05023 0.13255 -0.03588 0.14492 -0.02708 C 0.14596 -0.02616 0.14714 -0.02593 0.14831 -0.02546 C 0.15104 -0.02454 0.15391 -0.02384 0.15664 -0.02245 C 0.15807 -0.02176 0.15951 -0.0206 0.16094 -0.01944 C 0.16537 -0.01574 0.16966 -0.01088 0.17435 -0.00764 C 0.17734 -0.00532 0.18047 -0.00394 0.18359 -0.00301 C 0.19258 -0.00023 0.20234 0.00046 0.21146 0.00139 L 0.29401 0 C 0.29831 -0.00023 0.30247 -0.00324 0.30664 -0.00463 C 0.30951 -0.00532 0.31224 -0.00556 0.3151 -0.00602 C 0.31849 -0.00764 0.32188 -0.00926 0.32526 -0.01065 C 0.32969 -0.01227 0.33438 -0.01273 0.33867 -0.01505 C 0.34284 -0.01713 0.34648 -0.02106 0.35052 -0.02407 C 0.3513 -0.02454 0.35221 -0.02477 0.353 -0.02546 C 0.35586 -0.02778 0.35859 -0.03079 0.36146 -0.0331 C 0.36758 -0.03773 0.37396 -0.04167 0.37995 -0.04653 C 0.38763 -0.05255 0.39466 -0.06181 0.40273 -0.06597 C 0.41484 -0.07222 0.46628 -0.07593 0.47188 -0.07639 C 0.48281 -0.07407 0.49375 -0.07199 0.50469 -0.06898 C 0.50677 -0.06852 0.50859 -0.0669 0.51055 -0.06597 C 0.51901 -0.06227 0.5276 -0.05972 0.53594 -0.05556 C 0.55117 -0.04792 0.54245 -0.05046 0.55443 -0.03912 C 0.5638 -0.03009 0.57344 -0.02176 0.58307 -0.01343 C 0.59115 -0.00671 0.59935 -0.00069 0.60755 0.00602 C 0.60859 0.00694 0.60977 0.0081 0.61094 0.00903 C 0.6155 0.01227 0.6319 0.025 0.64128 0.02986 L 0.66393 0.0419 C 0.6651 0.04259 0.66615 0.04306 0.66732 0.04352 C 0.69271 0.05093 0.68607 0.04907 0.71198 0.05255 C 0.75456 0.0412 0.73594 0.04861 0.78867 0.01944 C 0.79805 0.01435 0.80794 0.01134 0.81654 0.00301 L 0.85859 -0.03912 C 0.86237 -0.04282 0.86589 -0.04699 0.86953 -0.05093 C 0.87461 -0.05648 0.87175 -0.05509 0.8806 -0.06157 C 0.88112 -0.06181 0.88164 -0.06157 0.88229 -0.06157 " pathEditMode="relative" ptsTypes="AAAAAAAAAAAAAAAAAAAAAAAAAAAAAAAAAAAAAAAAAAAAA">
                                      <p:cBhvr>
                                        <p:cTn id="7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1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81286" y="3641276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40:5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15456" y="3753506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402890" y="5847195"/>
            <a:ext cx="13636824" cy="1239684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587235" y="41879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9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337568" y="48164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531416" y="4314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5600" y="65267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008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45 -0.01296 0.0052 -0.00694 0.02864 -0.01203 L 0.03528 -0.01342 C 0.04348 -0.00995 0.06328 -0.00416 0.0733 0.00602 C 0.07994 0.01273 0.08671 0.01945 0.09257 0.02847 C 0.10585 0.04815 0.11705 0.06829 0.13229 0.08218 C 0.14531 0.09422 0.16041 0.10116 0.17434 0.10764 C 0.17968 0.11019 0.18502 0.11297 0.19036 0.11366 C 0.20416 0.11551 0.21796 0.11459 0.23164 0.11528 C 0.24179 0.10972 0.25247 0.10672 0.26197 0.09861 C 0.2707 0.09144 0.2776 0.0794 0.28567 0.07037 C 0.30911 0.04375 0.31809 0.03449 0.34375 0.01482 C 0.35312 0.00764 0.3625 0 0.37239 -0.00463 C 0.38463 -0.01018 0.40104 -0.00903 0.4138 -0.00903 " pathEditMode="relative" ptsTypes="AAAAAAAAAAAAAAA">
                                      <p:cBhvr>
                                        <p:cTn id="6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445 -0.01296 0.0052 -0.00694 0.02864 -0.01203 L 0.03528 -0.01342 C 0.04348 -0.00995 0.06328 -0.00416 0.0733 0.00602 C 0.07994 0.01273 0.08671 0.01945 0.09257 0.02847 C 0.10585 0.04815 0.11705 0.06829 0.13229 0.08218 C 0.14531 0.09422 0.16041 0.10116 0.17434 0.10764 C 0.17968 0.11019 0.18502 0.11297 0.19036 0.11366 C 0.20416 0.11551 0.21796 0.11459 0.23164 0.11528 C 0.24179 0.10972 0.25247 0.10672 0.26197 0.09861 C 0.2707 0.09144 0.2776 0.0794 0.28567 0.07037 C 0.30911 0.04375 0.31809 0.03449 0.34375 0.01482 C 0.35312 0.00764 0.3625 0 0.37239 -0.00463 C 0.38463 -0.01018 0.40104 -0.00903 0.4138 -0.00903 " pathEditMode="relative" ptsTypes="AAAAAAAAAAAAAAA">
                                      <p:cBhvr>
                                        <p:cTn id="7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347303" y="3834138"/>
            <a:ext cx="1495644" cy="2772213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213810" y="4218388"/>
            <a:ext cx="1380492" cy="2628621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9x4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4534162" y="1968697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8364783" y="4096338"/>
            <a:ext cx="1495644" cy="2772213"/>
            <a:chOff x="2173354" y="3407342"/>
            <a:chExt cx="1858925" cy="3460079"/>
          </a:xfrm>
        </p:grpSpPr>
        <p:sp>
          <p:nvSpPr>
            <p:cNvPr id="37" name="Ferde trapéz 36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8" name="Lekerekített téglalap 37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Derékszögű háromszög 38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Derékszögű háromszög 39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ullám 40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Szabadkézi sokszög 17"/>
          <p:cNvSpPr/>
          <p:nvPr/>
        </p:nvSpPr>
        <p:spPr>
          <a:xfrm>
            <a:off x="-377508" y="6118759"/>
            <a:ext cx="13636824" cy="923907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5329224" y="439796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36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61" name="Szövegdoboz 60"/>
          <p:cNvSpPr txBox="1"/>
          <p:nvPr/>
        </p:nvSpPr>
        <p:spPr>
          <a:xfrm>
            <a:off x="2175556" y="481602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25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393468" y="46931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7030A0"/>
                </a:solidFill>
              </a:rPr>
              <a:t>38</a:t>
            </a:r>
            <a:endParaRPr lang="hu-HU" sz="3600" b="1" dirty="0">
              <a:solidFill>
                <a:srgbClr val="7030A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63390" y="6729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320" y="6566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4.81481E-6 C 0.00495 0.05301 0.01797 0.12709 0.06407 0.12593 C 0.13086 0.12593 0.13581 -0.12199 0.21524 -0.12291 C 0.28698 -0.12291 0.2487 0.09399 0.31771 0.09306 C 0.38946 0.09306 0.35118 -0.06388 0.42826 -0.06388 C 0.4974 -0.06388 0.45899 0.0419 0.52032 0.0419 C 0.57943 0.0419 0.5487 -0.03888 0.60248 -0.03888 C 0.63321 -0.03888 0.63594 -0.01689 0.63815 -4.81481E-6 " pathEditMode="relative" rAng="0" ptsTypes="AAAAAAAA">
                                      <p:cBhvr>
                                        <p:cTn id="19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008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2.08333E-6 0.00023 C 0.01537 -0.00324 0.02565 -0.00625 0.04128 -0.00741 C 0.053 -0.00834 0.06485 -0.00834 0.07656 -0.0088 C 0.08789 -0.00695 0.09935 -0.00787 0.11029 -0.00301 C 0.20026 0.03865 0.10925 0.00717 0.17018 0.04513 C 0.1905 0.05787 0.21172 0.0662 0.23255 0.07662 L 0.29831 0.05717 C 0.30808 0.05393 0.31771 0.04838 0.32774 0.04652 C 0.34453 0.04375 0.36146 0.04467 0.37826 0.04351 C 0.39688 0.05023 0.4155 0.05578 0.43386 0.06319 C 0.45 0.06967 0.46563 0.08032 0.4819 0.08564 C 0.49753 0.09074 0.56888 0.09282 0.57383 0.09328 L 0.63021 0.07361 C 0.63933 0.07013 0.65729 0.06157 0.65729 0.0618 " pathEditMode="relative" rAng="0" ptsTypes="AAAAAAAAAAAAAAA">
                                      <p:cBhvr>
                                        <p:cTn id="3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42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536 -0.00324 0.02565 -0.00625 0.04127 -0.0074 C 0.05299 -0.00833 0.06484 -0.00833 0.07656 -0.00879 C 0.08789 -0.00694 0.09935 -0.00787 0.11028 -0.00301 C 0.20026 0.03866 0.10924 0.00718 0.17018 0.04514 C 0.19049 0.05787 0.21172 0.06621 0.23255 0.07662 L 0.2983 0.05718 C 0.30807 0.05394 0.31771 0.04838 0.32773 0.04653 C 0.34453 0.04375 0.36146 0.04468 0.37825 0.04352 C 0.39687 0.05023 0.41549 0.05579 0.43385 0.0632 C 0.45 0.06968 0.46562 0.08033 0.4819 0.08565 C 0.49752 0.09074 0.56888 0.09283 0.57383 0.09329 L 0.63021 0.07361 C 0.63932 0.07014 0.65729 0.06158 0.65729 0.06158 " pathEditMode="relative" ptsTypes="AAAAAAAAAAAAAAA">
                                      <p:cBhvr>
                                        <p:cTn id="4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  <p:bldP spid="19" grpId="0" animBg="1"/>
      <p:bldP spid="19" grpId="1" animBg="1"/>
      <p:bldP spid="19" grpId="2" animBg="1"/>
      <p:bldP spid="32" grpId="0" animBg="1"/>
      <p:bldP spid="18" grpId="0" animBg="1"/>
      <p:bldP spid="2" grpId="0"/>
      <p:bldP spid="6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zabadkézi sokszög 376"/>
          <p:cNvSpPr/>
          <p:nvPr/>
        </p:nvSpPr>
        <p:spPr>
          <a:xfrm rot="1940615">
            <a:off x="7231132" y="5913747"/>
            <a:ext cx="310245" cy="1114919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8" name="Szabadkézi sokszög 377"/>
          <p:cNvSpPr/>
          <p:nvPr/>
        </p:nvSpPr>
        <p:spPr>
          <a:xfrm>
            <a:off x="7046640" y="5134623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9" name="Szabadkézi sokszög 378"/>
          <p:cNvSpPr/>
          <p:nvPr/>
        </p:nvSpPr>
        <p:spPr>
          <a:xfrm rot="21334267">
            <a:off x="6713829" y="5566454"/>
            <a:ext cx="452017" cy="1428761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0" name="Szabadkézi sokszög 379"/>
          <p:cNvSpPr/>
          <p:nvPr/>
        </p:nvSpPr>
        <p:spPr>
          <a:xfrm rot="20109217">
            <a:off x="6575313" y="6084428"/>
            <a:ext cx="244777" cy="703317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8" name="Szabadkézi sokszög 367"/>
          <p:cNvSpPr/>
          <p:nvPr/>
        </p:nvSpPr>
        <p:spPr>
          <a:xfrm rot="1940615">
            <a:off x="3839276" y="5490959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Szabadkézi sokszög 198"/>
          <p:cNvSpPr/>
          <p:nvPr/>
        </p:nvSpPr>
        <p:spPr>
          <a:xfrm rot="19434498">
            <a:off x="280485" y="5596455"/>
            <a:ext cx="274013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9" name="Szabadkézi sokszög 188"/>
          <p:cNvSpPr/>
          <p:nvPr/>
        </p:nvSpPr>
        <p:spPr>
          <a:xfrm rot="1940615">
            <a:off x="837840" y="5272120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1" name="Szabadkézi sokszög 190"/>
          <p:cNvSpPr/>
          <p:nvPr/>
        </p:nvSpPr>
        <p:spPr>
          <a:xfrm rot="19434498">
            <a:off x="9748566" y="5658854"/>
            <a:ext cx="535741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Szabadkézi sokszög 191"/>
          <p:cNvSpPr/>
          <p:nvPr/>
        </p:nvSpPr>
        <p:spPr>
          <a:xfrm>
            <a:off x="3688975" y="4566379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4" name="Szabadkézi sokszög 193"/>
          <p:cNvSpPr/>
          <p:nvPr/>
        </p:nvSpPr>
        <p:spPr>
          <a:xfrm rot="21334267">
            <a:off x="3366522" y="4997810"/>
            <a:ext cx="452017" cy="1697044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3" name="Szabadkézi sokszög 192"/>
          <p:cNvSpPr/>
          <p:nvPr/>
        </p:nvSpPr>
        <p:spPr>
          <a:xfrm rot="20109217">
            <a:off x="3275061" y="5646159"/>
            <a:ext cx="291081" cy="121697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" name="Szabadkézi sokszög 183"/>
          <p:cNvSpPr/>
          <p:nvPr/>
        </p:nvSpPr>
        <p:spPr>
          <a:xfrm rot="20844132">
            <a:off x="141686" y="4000983"/>
            <a:ext cx="419858" cy="2695882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5" name="Szabadkézi sokszög 184"/>
          <p:cNvSpPr/>
          <p:nvPr/>
        </p:nvSpPr>
        <p:spPr>
          <a:xfrm rot="20763989">
            <a:off x="10087682" y="4887726"/>
            <a:ext cx="453126" cy="1894425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6" name="Szabadkézi sokszög 185"/>
          <p:cNvSpPr/>
          <p:nvPr/>
        </p:nvSpPr>
        <p:spPr>
          <a:xfrm flipH="1">
            <a:off x="10508030" y="3934238"/>
            <a:ext cx="352610" cy="273575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7" name="Szabadkézi sokszög 186"/>
          <p:cNvSpPr/>
          <p:nvPr/>
        </p:nvSpPr>
        <p:spPr>
          <a:xfrm>
            <a:off x="10635258" y="4887726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8" name="Szabadkézi sokszög 187"/>
          <p:cNvSpPr/>
          <p:nvPr/>
        </p:nvSpPr>
        <p:spPr>
          <a:xfrm rot="1096674" flipH="1">
            <a:off x="10958053" y="5198262"/>
            <a:ext cx="295118" cy="146229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Szabadkézi sokszög 182"/>
          <p:cNvSpPr/>
          <p:nvPr/>
        </p:nvSpPr>
        <p:spPr>
          <a:xfrm rot="1100233">
            <a:off x="365133" y="4909128"/>
            <a:ext cx="536759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/>
          <p:cNvSpPr/>
          <p:nvPr/>
        </p:nvSpPr>
        <p:spPr>
          <a:xfrm>
            <a:off x="1544371" y="6348952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-20786" y="6315959"/>
            <a:ext cx="897552" cy="542041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78650" y="6355521"/>
            <a:ext cx="897552" cy="5024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1122022" y="6495901"/>
            <a:ext cx="586234" cy="3950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/>
          <p:cNvSpPr/>
          <p:nvPr/>
        </p:nvSpPr>
        <p:spPr>
          <a:xfrm>
            <a:off x="2150404" y="6454037"/>
            <a:ext cx="965269" cy="4714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/>
          <p:cNvSpPr/>
          <p:nvPr/>
        </p:nvSpPr>
        <p:spPr>
          <a:xfrm>
            <a:off x="3547789" y="6315958"/>
            <a:ext cx="1109097" cy="52554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/>
          <p:cNvSpPr/>
          <p:nvPr/>
        </p:nvSpPr>
        <p:spPr>
          <a:xfrm>
            <a:off x="5062166" y="6440260"/>
            <a:ext cx="989780" cy="485229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/>
          <p:cNvSpPr/>
          <p:nvPr/>
        </p:nvSpPr>
        <p:spPr>
          <a:xfrm>
            <a:off x="4286844" y="6381946"/>
            <a:ext cx="761524" cy="5090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/>
          <p:cNvSpPr/>
          <p:nvPr/>
        </p:nvSpPr>
        <p:spPr>
          <a:xfrm>
            <a:off x="4607277" y="6231115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/>
          <p:cNvSpPr/>
          <p:nvPr/>
        </p:nvSpPr>
        <p:spPr>
          <a:xfrm>
            <a:off x="2719307" y="6352811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/>
          <p:cNvSpPr/>
          <p:nvPr/>
        </p:nvSpPr>
        <p:spPr>
          <a:xfrm>
            <a:off x="3133260" y="6387768"/>
            <a:ext cx="922120" cy="5201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/>
          <p:cNvSpPr/>
          <p:nvPr/>
        </p:nvSpPr>
        <p:spPr>
          <a:xfrm>
            <a:off x="5738132" y="6358197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/>
          <p:cNvSpPr/>
          <p:nvPr/>
        </p:nvSpPr>
        <p:spPr>
          <a:xfrm>
            <a:off x="260289" y="6294068"/>
            <a:ext cx="492402" cy="292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/>
          <p:cNvSpPr/>
          <p:nvPr/>
        </p:nvSpPr>
        <p:spPr>
          <a:xfrm>
            <a:off x="9810956" y="6487994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/>
          <p:cNvSpPr/>
          <p:nvPr/>
        </p:nvSpPr>
        <p:spPr>
          <a:xfrm>
            <a:off x="1443884" y="6500208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/>
          <p:cNvSpPr/>
          <p:nvPr/>
        </p:nvSpPr>
        <p:spPr>
          <a:xfrm>
            <a:off x="7368281" y="6579937"/>
            <a:ext cx="759265" cy="30701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/>
          <p:cNvSpPr/>
          <p:nvPr/>
        </p:nvSpPr>
        <p:spPr>
          <a:xfrm>
            <a:off x="1889643" y="6134891"/>
            <a:ext cx="897552" cy="412238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/>
          <p:cNvSpPr/>
          <p:nvPr/>
        </p:nvSpPr>
        <p:spPr>
          <a:xfrm>
            <a:off x="7859435" y="6396601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/>
          <p:cNvSpPr/>
          <p:nvPr/>
        </p:nvSpPr>
        <p:spPr>
          <a:xfrm>
            <a:off x="9341636" y="6348953"/>
            <a:ext cx="779237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/>
          <p:cNvSpPr/>
          <p:nvPr/>
        </p:nvSpPr>
        <p:spPr>
          <a:xfrm>
            <a:off x="8107452" y="6541225"/>
            <a:ext cx="825676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/>
          <p:cNvSpPr/>
          <p:nvPr/>
        </p:nvSpPr>
        <p:spPr>
          <a:xfrm>
            <a:off x="8659013" y="6250732"/>
            <a:ext cx="65206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10080509" y="6209906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6289680" y="6579937"/>
            <a:ext cx="820449" cy="3576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10737015" y="6396601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11128137" y="6250732"/>
            <a:ext cx="989780" cy="61249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8722406" y="6495901"/>
            <a:ext cx="989780" cy="43376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Ellipszis 124"/>
          <p:cNvSpPr/>
          <p:nvPr/>
        </p:nvSpPr>
        <p:spPr>
          <a:xfrm>
            <a:off x="10263747" y="6406032"/>
            <a:ext cx="759088" cy="484961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6" name="Görbe összekötő 175"/>
          <p:cNvCxnSpPr/>
          <p:nvPr/>
        </p:nvCxnSpPr>
        <p:spPr>
          <a:xfrm>
            <a:off x="1606491" y="5537436"/>
            <a:ext cx="56174" cy="5601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zis 194"/>
          <p:cNvSpPr/>
          <p:nvPr/>
        </p:nvSpPr>
        <p:spPr>
          <a:xfrm>
            <a:off x="3895888" y="6436087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6" name="Ellipszis 195"/>
          <p:cNvSpPr/>
          <p:nvPr/>
        </p:nvSpPr>
        <p:spPr>
          <a:xfrm>
            <a:off x="5809286" y="6628308"/>
            <a:ext cx="857454" cy="3342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7" name="Ellipszis 196"/>
          <p:cNvSpPr/>
          <p:nvPr/>
        </p:nvSpPr>
        <p:spPr>
          <a:xfrm>
            <a:off x="6986343" y="66699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11590765" y="6590567"/>
            <a:ext cx="586234" cy="2948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Szabadkézi sokszög 241"/>
          <p:cNvSpPr/>
          <p:nvPr/>
        </p:nvSpPr>
        <p:spPr>
          <a:xfrm rot="17795569">
            <a:off x="2942643" y="4039200"/>
            <a:ext cx="533784" cy="399914"/>
          </a:xfrm>
          <a:custGeom>
            <a:avLst/>
            <a:gdLst>
              <a:gd name="connsiteX0" fmla="*/ 172419 w 533784"/>
              <a:gd name="connsiteY0" fmla="*/ 78338 h 399914"/>
              <a:gd name="connsiteX1" fmla="*/ 142340 w 533784"/>
              <a:gd name="connsiteY1" fmla="*/ 122125 h 399914"/>
              <a:gd name="connsiteX2" fmla="*/ 126330 w 533784"/>
              <a:gd name="connsiteY2" fmla="*/ 199957 h 399914"/>
              <a:gd name="connsiteX3" fmla="*/ 130470 w 533784"/>
              <a:gd name="connsiteY3" fmla="*/ 240255 h 399914"/>
              <a:gd name="connsiteX4" fmla="*/ 133027 w 533784"/>
              <a:gd name="connsiteY4" fmla="*/ 248341 h 399914"/>
              <a:gd name="connsiteX5" fmla="*/ 101026 w 533784"/>
              <a:gd name="connsiteY5" fmla="*/ 254956 h 399914"/>
              <a:gd name="connsiteX6" fmla="*/ 0 w 533784"/>
              <a:gd name="connsiteY6" fmla="*/ 151513 h 399914"/>
              <a:gd name="connsiteX7" fmla="*/ 101026 w 533784"/>
              <a:gd name="connsiteY7" fmla="*/ 48070 h 399914"/>
              <a:gd name="connsiteX8" fmla="*/ 140350 w 533784"/>
              <a:gd name="connsiteY8" fmla="*/ 56199 h 399914"/>
              <a:gd name="connsiteX9" fmla="*/ 517774 w 533784"/>
              <a:gd name="connsiteY9" fmla="*/ 122125 h 399914"/>
              <a:gd name="connsiteX10" fmla="*/ 533784 w 533784"/>
              <a:gd name="connsiteY10" fmla="*/ 199957 h 399914"/>
              <a:gd name="connsiteX11" fmla="*/ 330058 w 533784"/>
              <a:gd name="connsiteY11" fmla="*/ 399914 h 399914"/>
              <a:gd name="connsiteX12" fmla="*/ 142340 w 533784"/>
              <a:gd name="connsiteY12" fmla="*/ 277789 h 399914"/>
              <a:gd name="connsiteX13" fmla="*/ 133027 w 533784"/>
              <a:gd name="connsiteY13" fmla="*/ 248341 h 399914"/>
              <a:gd name="connsiteX14" fmla="*/ 140350 w 533784"/>
              <a:gd name="connsiteY14" fmla="*/ 246827 h 399914"/>
              <a:gd name="connsiteX15" fmla="*/ 202052 w 533784"/>
              <a:gd name="connsiteY15" fmla="*/ 151513 h 399914"/>
              <a:gd name="connsiteX16" fmla="*/ 172462 w 533784"/>
              <a:gd name="connsiteY16" fmla="*/ 78368 h 399914"/>
              <a:gd name="connsiteX17" fmla="*/ 172419 w 533784"/>
              <a:gd name="connsiteY17" fmla="*/ 78338 h 399914"/>
              <a:gd name="connsiteX18" fmla="*/ 186001 w 533784"/>
              <a:gd name="connsiteY18" fmla="*/ 58566 h 399914"/>
              <a:gd name="connsiteX19" fmla="*/ 330058 w 533784"/>
              <a:gd name="connsiteY19" fmla="*/ 0 h 399914"/>
              <a:gd name="connsiteX20" fmla="*/ 517774 w 533784"/>
              <a:gd name="connsiteY20" fmla="*/ 122125 h 39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784" h="399914">
                <a:moveTo>
                  <a:pt x="172419" y="78338"/>
                </a:moveTo>
                <a:lnTo>
                  <a:pt x="142340" y="122125"/>
                </a:lnTo>
                <a:cubicBezTo>
                  <a:pt x="132031" y="146047"/>
                  <a:pt x="126330" y="172349"/>
                  <a:pt x="126330" y="199957"/>
                </a:cubicBezTo>
                <a:cubicBezTo>
                  <a:pt x="126330" y="213761"/>
                  <a:pt x="127756" y="227239"/>
                  <a:pt x="130470" y="240255"/>
                </a:cubicBezTo>
                <a:lnTo>
                  <a:pt x="133027" y="248341"/>
                </a:lnTo>
                <a:lnTo>
                  <a:pt x="101026" y="254956"/>
                </a:lnTo>
                <a:cubicBezTo>
                  <a:pt x="45231" y="254956"/>
                  <a:pt x="0" y="208643"/>
                  <a:pt x="0" y="151513"/>
                </a:cubicBezTo>
                <a:cubicBezTo>
                  <a:pt x="0" y="94383"/>
                  <a:pt x="45231" y="48070"/>
                  <a:pt x="101026" y="48070"/>
                </a:cubicBezTo>
                <a:cubicBezTo>
                  <a:pt x="114975" y="48070"/>
                  <a:pt x="128263" y="50965"/>
                  <a:pt x="140350" y="56199"/>
                </a:cubicBezTo>
                <a:close/>
                <a:moveTo>
                  <a:pt x="517774" y="122125"/>
                </a:moveTo>
                <a:cubicBezTo>
                  <a:pt x="528084" y="146047"/>
                  <a:pt x="533784" y="172349"/>
                  <a:pt x="533784" y="199957"/>
                </a:cubicBezTo>
                <a:cubicBezTo>
                  <a:pt x="533784" y="310390"/>
                  <a:pt x="442572" y="399914"/>
                  <a:pt x="330058" y="399914"/>
                </a:cubicBezTo>
                <a:cubicBezTo>
                  <a:pt x="245671" y="399914"/>
                  <a:pt x="173268" y="349557"/>
                  <a:pt x="142340" y="277789"/>
                </a:cubicBezTo>
                <a:lnTo>
                  <a:pt x="133027" y="248341"/>
                </a:lnTo>
                <a:lnTo>
                  <a:pt x="140350" y="246827"/>
                </a:lnTo>
                <a:cubicBezTo>
                  <a:pt x="176610" y="231123"/>
                  <a:pt x="202052" y="194361"/>
                  <a:pt x="202052" y="151513"/>
                </a:cubicBezTo>
                <a:cubicBezTo>
                  <a:pt x="202052" y="122948"/>
                  <a:pt x="190744" y="97087"/>
                  <a:pt x="172462" y="78368"/>
                </a:cubicBezTo>
                <a:lnTo>
                  <a:pt x="172419" y="78338"/>
                </a:lnTo>
                <a:lnTo>
                  <a:pt x="186001" y="58566"/>
                </a:lnTo>
                <a:cubicBezTo>
                  <a:pt x="222868" y="22381"/>
                  <a:pt x="273800" y="0"/>
                  <a:pt x="330058" y="0"/>
                </a:cubicBezTo>
                <a:cubicBezTo>
                  <a:pt x="414444" y="0"/>
                  <a:pt x="486847" y="50357"/>
                  <a:pt x="51777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2" name="Ellipszis 201"/>
          <p:cNvSpPr/>
          <p:nvPr/>
        </p:nvSpPr>
        <p:spPr>
          <a:xfrm rot="17795569">
            <a:off x="10971069" y="3316919"/>
            <a:ext cx="314135" cy="3040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 rot="11267645">
            <a:off x="1951078" y="5634204"/>
            <a:ext cx="832041" cy="623909"/>
          </a:xfrm>
          <a:custGeom>
            <a:avLst/>
            <a:gdLst>
              <a:gd name="connsiteX0" fmla="*/ 301792 w 832041"/>
              <a:gd name="connsiteY0" fmla="*/ 92856 h 623909"/>
              <a:gd name="connsiteX1" fmla="*/ 310243 w 832041"/>
              <a:gd name="connsiteY1" fmla="*/ 133370 h 623909"/>
              <a:gd name="connsiteX2" fmla="*/ 301940 w 832041"/>
              <a:gd name="connsiteY2" fmla="*/ 139628 h 623909"/>
              <a:gd name="connsiteX3" fmla="*/ 217298 w 832041"/>
              <a:gd name="connsiteY3" fmla="*/ 283051 h 623909"/>
              <a:gd name="connsiteX4" fmla="*/ 216255 w 832041"/>
              <a:gd name="connsiteY4" fmla="*/ 292502 h 623909"/>
              <a:gd name="connsiteX5" fmla="*/ 157068 w 832041"/>
              <a:gd name="connsiteY5" fmla="*/ 304068 h 623909"/>
              <a:gd name="connsiteX6" fmla="*/ 0 w 832041"/>
              <a:gd name="connsiteY6" fmla="*/ 152034 h 623909"/>
              <a:gd name="connsiteX7" fmla="*/ 157068 w 832041"/>
              <a:gd name="connsiteY7" fmla="*/ 0 h 623909"/>
              <a:gd name="connsiteX8" fmla="*/ 301792 w 832041"/>
              <a:gd name="connsiteY8" fmla="*/ 92856 h 623909"/>
              <a:gd name="connsiteX9" fmla="*/ 807638 w 832041"/>
              <a:gd name="connsiteY9" fmla="*/ 229801 h 623909"/>
              <a:gd name="connsiteX10" fmla="*/ 832041 w 832041"/>
              <a:gd name="connsiteY10" fmla="*/ 340224 h 623909"/>
              <a:gd name="connsiteX11" fmla="*/ 521515 w 832041"/>
              <a:gd name="connsiteY11" fmla="*/ 623909 h 623909"/>
              <a:gd name="connsiteX12" fmla="*/ 210989 w 832041"/>
              <a:gd name="connsiteY12" fmla="*/ 340224 h 623909"/>
              <a:gd name="connsiteX13" fmla="*/ 216255 w 832041"/>
              <a:gd name="connsiteY13" fmla="*/ 292502 h 623909"/>
              <a:gd name="connsiteX14" fmla="*/ 218205 w 832041"/>
              <a:gd name="connsiteY14" fmla="*/ 292121 h 623909"/>
              <a:gd name="connsiteX15" fmla="*/ 314136 w 832041"/>
              <a:gd name="connsiteY15" fmla="*/ 152034 h 623909"/>
              <a:gd name="connsiteX16" fmla="*/ 310243 w 832041"/>
              <a:gd name="connsiteY16" fmla="*/ 133370 h 623909"/>
              <a:gd name="connsiteX17" fmla="*/ 347897 w 832041"/>
              <a:gd name="connsiteY17" fmla="*/ 104988 h 623909"/>
              <a:gd name="connsiteX18" fmla="*/ 521515 w 832041"/>
              <a:gd name="connsiteY18" fmla="*/ 56539 h 623909"/>
              <a:gd name="connsiteX19" fmla="*/ 807638 w 832041"/>
              <a:gd name="connsiteY19" fmla="*/ 229801 h 6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2041" h="623909">
                <a:moveTo>
                  <a:pt x="301792" y="92856"/>
                </a:moveTo>
                <a:lnTo>
                  <a:pt x="310243" y="133370"/>
                </a:lnTo>
                <a:lnTo>
                  <a:pt x="301940" y="139628"/>
                </a:lnTo>
                <a:cubicBezTo>
                  <a:pt x="259794" y="178131"/>
                  <a:pt x="229707" y="227650"/>
                  <a:pt x="217298" y="283051"/>
                </a:cubicBezTo>
                <a:lnTo>
                  <a:pt x="216255" y="292502"/>
                </a:lnTo>
                <a:lnTo>
                  <a:pt x="157068" y="304068"/>
                </a:lnTo>
                <a:cubicBezTo>
                  <a:pt x="70322" y="304068"/>
                  <a:pt x="0" y="236000"/>
                  <a:pt x="0" y="152034"/>
                </a:cubicBezTo>
                <a:cubicBezTo>
                  <a:pt x="0" y="68068"/>
                  <a:pt x="70322" y="0"/>
                  <a:pt x="157068" y="0"/>
                </a:cubicBezTo>
                <a:cubicBezTo>
                  <a:pt x="222127" y="0"/>
                  <a:pt x="277948" y="38289"/>
                  <a:pt x="301792" y="92856"/>
                </a:cubicBezTo>
                <a:close/>
                <a:moveTo>
                  <a:pt x="807638" y="229801"/>
                </a:moveTo>
                <a:cubicBezTo>
                  <a:pt x="823352" y="263741"/>
                  <a:pt x="832041" y="301056"/>
                  <a:pt x="832041" y="340224"/>
                </a:cubicBezTo>
                <a:cubicBezTo>
                  <a:pt x="832041" y="496899"/>
                  <a:pt x="693014" y="623909"/>
                  <a:pt x="521515" y="623909"/>
                </a:cubicBezTo>
                <a:cubicBezTo>
                  <a:pt x="350016" y="623909"/>
                  <a:pt x="210989" y="496899"/>
                  <a:pt x="210989" y="340224"/>
                </a:cubicBezTo>
                <a:lnTo>
                  <a:pt x="216255" y="292502"/>
                </a:lnTo>
                <a:lnTo>
                  <a:pt x="218205" y="292121"/>
                </a:lnTo>
                <a:cubicBezTo>
                  <a:pt x="274579" y="269041"/>
                  <a:pt x="314136" y="215009"/>
                  <a:pt x="314136" y="152034"/>
                </a:cubicBezTo>
                <a:lnTo>
                  <a:pt x="310243" y="133370"/>
                </a:lnTo>
                <a:lnTo>
                  <a:pt x="347897" y="104988"/>
                </a:lnTo>
                <a:cubicBezTo>
                  <a:pt x="397457" y="74400"/>
                  <a:pt x="457203" y="56539"/>
                  <a:pt x="521515" y="56539"/>
                </a:cubicBezTo>
                <a:cubicBezTo>
                  <a:pt x="650139" y="56539"/>
                  <a:pt x="760498" y="127982"/>
                  <a:pt x="807638" y="2298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Szabadkézi sokszög 242"/>
          <p:cNvSpPr/>
          <p:nvPr/>
        </p:nvSpPr>
        <p:spPr>
          <a:xfrm rot="19312929">
            <a:off x="2022732" y="260119"/>
            <a:ext cx="670341" cy="1025386"/>
          </a:xfrm>
          <a:custGeom>
            <a:avLst/>
            <a:gdLst>
              <a:gd name="connsiteX0" fmla="*/ 314518 w 407454"/>
              <a:gd name="connsiteY0" fmla="*/ 429199 h 640412"/>
              <a:gd name="connsiteX1" fmla="*/ 326861 w 407454"/>
              <a:gd name="connsiteY1" fmla="*/ 488378 h 640412"/>
              <a:gd name="connsiteX2" fmla="*/ 169793 w 407454"/>
              <a:gd name="connsiteY2" fmla="*/ 640412 h 640412"/>
              <a:gd name="connsiteX3" fmla="*/ 12725 w 407454"/>
              <a:gd name="connsiteY3" fmla="*/ 488378 h 640412"/>
              <a:gd name="connsiteX4" fmla="*/ 58729 w 407454"/>
              <a:gd name="connsiteY4" fmla="*/ 380874 h 640412"/>
              <a:gd name="connsiteX5" fmla="*/ 89275 w 407454"/>
              <a:gd name="connsiteY5" fmla="*/ 360939 h 640412"/>
              <a:gd name="connsiteX6" fmla="*/ 124427 w 407454"/>
              <a:gd name="connsiteY6" fmla="*/ 384200 h 640412"/>
              <a:gd name="connsiteX7" fmla="*/ 203727 w 407454"/>
              <a:gd name="connsiteY7" fmla="*/ 399914 h 640412"/>
              <a:gd name="connsiteX8" fmla="*/ 283026 w 407454"/>
              <a:gd name="connsiteY8" fmla="*/ 384200 h 640412"/>
              <a:gd name="connsiteX9" fmla="*/ 283127 w 407454"/>
              <a:gd name="connsiteY9" fmla="*/ 384133 h 640412"/>
              <a:gd name="connsiteX10" fmla="*/ 391444 w 407454"/>
              <a:gd name="connsiteY10" fmla="*/ 122125 h 640412"/>
              <a:gd name="connsiteX11" fmla="*/ 407454 w 407454"/>
              <a:gd name="connsiteY11" fmla="*/ 199957 h 640412"/>
              <a:gd name="connsiteX12" fmla="*/ 347783 w 407454"/>
              <a:gd name="connsiteY12" fmla="*/ 341348 h 640412"/>
              <a:gd name="connsiteX13" fmla="*/ 283127 w 407454"/>
              <a:gd name="connsiteY13" fmla="*/ 384133 h 640412"/>
              <a:gd name="connsiteX14" fmla="*/ 280857 w 407454"/>
              <a:gd name="connsiteY14" fmla="*/ 380874 h 640412"/>
              <a:gd name="connsiteX15" fmla="*/ 169793 w 407454"/>
              <a:gd name="connsiteY15" fmla="*/ 336344 h 640412"/>
              <a:gd name="connsiteX16" fmla="*/ 108655 w 407454"/>
              <a:gd name="connsiteY16" fmla="*/ 348292 h 640412"/>
              <a:gd name="connsiteX17" fmla="*/ 89275 w 407454"/>
              <a:gd name="connsiteY17" fmla="*/ 360939 h 640412"/>
              <a:gd name="connsiteX18" fmla="*/ 59670 w 407454"/>
              <a:gd name="connsiteY18" fmla="*/ 341348 h 640412"/>
              <a:gd name="connsiteX19" fmla="*/ 0 w 407454"/>
              <a:gd name="connsiteY19" fmla="*/ 199957 h 640412"/>
              <a:gd name="connsiteX20" fmla="*/ 203727 w 407454"/>
              <a:gd name="connsiteY20" fmla="*/ 0 h 640412"/>
              <a:gd name="connsiteX21" fmla="*/ 391444 w 407454"/>
              <a:gd name="connsiteY21" fmla="*/ 122125 h 64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454" h="640412">
                <a:moveTo>
                  <a:pt x="314518" y="429199"/>
                </a:moveTo>
                <a:cubicBezTo>
                  <a:pt x="322466" y="447389"/>
                  <a:pt x="326861" y="467387"/>
                  <a:pt x="326861" y="488378"/>
                </a:cubicBezTo>
                <a:cubicBezTo>
                  <a:pt x="326861" y="572344"/>
                  <a:pt x="256539" y="640412"/>
                  <a:pt x="169793" y="640412"/>
                </a:cubicBezTo>
                <a:cubicBezTo>
                  <a:pt x="83047" y="640412"/>
                  <a:pt x="12725" y="572344"/>
                  <a:pt x="12725" y="488378"/>
                </a:cubicBezTo>
                <a:cubicBezTo>
                  <a:pt x="12725" y="446395"/>
                  <a:pt x="30306" y="408387"/>
                  <a:pt x="58729" y="380874"/>
                </a:cubicBezTo>
                <a:lnTo>
                  <a:pt x="89275" y="360939"/>
                </a:lnTo>
                <a:lnTo>
                  <a:pt x="124427" y="384200"/>
                </a:lnTo>
                <a:cubicBezTo>
                  <a:pt x="148801" y="394319"/>
                  <a:pt x="175598" y="399914"/>
                  <a:pt x="203727" y="399914"/>
                </a:cubicBezTo>
                <a:cubicBezTo>
                  <a:pt x="231855" y="399914"/>
                  <a:pt x="258653" y="394319"/>
                  <a:pt x="283026" y="384200"/>
                </a:cubicBezTo>
                <a:lnTo>
                  <a:pt x="283127" y="384133"/>
                </a:lnTo>
                <a:close/>
                <a:moveTo>
                  <a:pt x="391444" y="122125"/>
                </a:moveTo>
                <a:cubicBezTo>
                  <a:pt x="401753" y="146047"/>
                  <a:pt x="407454" y="172349"/>
                  <a:pt x="407454" y="199957"/>
                </a:cubicBezTo>
                <a:cubicBezTo>
                  <a:pt x="407454" y="255174"/>
                  <a:pt x="384651" y="305163"/>
                  <a:pt x="347783" y="341348"/>
                </a:cubicBezTo>
                <a:lnTo>
                  <a:pt x="283127" y="384133"/>
                </a:lnTo>
                <a:lnTo>
                  <a:pt x="280857" y="380874"/>
                </a:lnTo>
                <a:cubicBezTo>
                  <a:pt x="252433" y="353361"/>
                  <a:pt x="213166" y="336344"/>
                  <a:pt x="169793" y="336344"/>
                </a:cubicBezTo>
                <a:cubicBezTo>
                  <a:pt x="148107" y="336344"/>
                  <a:pt x="127447" y="340598"/>
                  <a:pt x="108655" y="348292"/>
                </a:cubicBezTo>
                <a:lnTo>
                  <a:pt x="89275" y="360939"/>
                </a:lnTo>
                <a:lnTo>
                  <a:pt x="59670" y="341348"/>
                </a:lnTo>
                <a:cubicBezTo>
                  <a:pt x="22803" y="305163"/>
                  <a:pt x="0" y="255174"/>
                  <a:pt x="0" y="199957"/>
                </a:cubicBezTo>
                <a:cubicBezTo>
                  <a:pt x="0" y="89524"/>
                  <a:pt x="91212" y="0"/>
                  <a:pt x="203727" y="0"/>
                </a:cubicBezTo>
                <a:cubicBezTo>
                  <a:pt x="288113" y="0"/>
                  <a:pt x="360516" y="50357"/>
                  <a:pt x="39144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4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234" name="Szabadkézi sokszög 233"/>
          <p:cNvSpPr/>
          <p:nvPr/>
        </p:nvSpPr>
        <p:spPr>
          <a:xfrm rot="20125330">
            <a:off x="4177418" y="1018380"/>
            <a:ext cx="1022582" cy="908479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31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236" name="Szabadkézi sokszög 235"/>
          <p:cNvSpPr/>
          <p:nvPr/>
        </p:nvSpPr>
        <p:spPr>
          <a:xfrm rot="718151">
            <a:off x="2688546" y="1641774"/>
            <a:ext cx="652467" cy="794177"/>
          </a:xfrm>
          <a:custGeom>
            <a:avLst/>
            <a:gdLst>
              <a:gd name="connsiteX0" fmla="*/ 309866 w 652467"/>
              <a:gd name="connsiteY0" fmla="*/ 621674 h 794177"/>
              <a:gd name="connsiteX1" fmla="*/ 314136 w 652467"/>
              <a:gd name="connsiteY1" fmla="*/ 642143 h 794177"/>
              <a:gd name="connsiteX2" fmla="*/ 157068 w 652467"/>
              <a:gd name="connsiteY2" fmla="*/ 794177 h 794177"/>
              <a:gd name="connsiteX3" fmla="*/ 0 w 652467"/>
              <a:gd name="connsiteY3" fmla="*/ 642143 h 794177"/>
              <a:gd name="connsiteX4" fmla="*/ 95930 w 652467"/>
              <a:gd name="connsiteY4" fmla="*/ 502057 h 794177"/>
              <a:gd name="connsiteX5" fmla="*/ 113760 w 652467"/>
              <a:gd name="connsiteY5" fmla="*/ 498572 h 794177"/>
              <a:gd name="connsiteX6" fmla="*/ 142112 w 652467"/>
              <a:gd name="connsiteY6" fmla="*/ 534565 h 794177"/>
              <a:gd name="connsiteX7" fmla="*/ 293258 w 652467"/>
              <a:gd name="connsiteY7" fmla="*/ 619920 h 794177"/>
              <a:gd name="connsiteX8" fmla="*/ 628973 w 652467"/>
              <a:gd name="connsiteY8" fmla="*/ 191252 h 794177"/>
              <a:gd name="connsiteX9" fmla="*/ 652467 w 652467"/>
              <a:gd name="connsiteY9" fmla="*/ 313141 h 794177"/>
              <a:gd name="connsiteX10" fmla="*/ 353508 w 652467"/>
              <a:gd name="connsiteY10" fmla="*/ 626282 h 794177"/>
              <a:gd name="connsiteX11" fmla="*/ 309866 w 652467"/>
              <a:gd name="connsiteY11" fmla="*/ 621674 h 794177"/>
              <a:gd name="connsiteX12" fmla="*/ 301792 w 652467"/>
              <a:gd name="connsiteY12" fmla="*/ 582965 h 794177"/>
              <a:gd name="connsiteX13" fmla="*/ 157068 w 652467"/>
              <a:gd name="connsiteY13" fmla="*/ 490109 h 794177"/>
              <a:gd name="connsiteX14" fmla="*/ 113760 w 652467"/>
              <a:gd name="connsiteY14" fmla="*/ 498572 h 794177"/>
              <a:gd name="connsiteX15" fmla="*/ 105607 w 652467"/>
              <a:gd name="connsiteY15" fmla="*/ 488221 h 794177"/>
              <a:gd name="connsiteX16" fmla="*/ 54549 w 652467"/>
              <a:gd name="connsiteY16" fmla="*/ 313141 h 794177"/>
              <a:gd name="connsiteX17" fmla="*/ 353508 w 652467"/>
              <a:gd name="connsiteY17" fmla="*/ 0 h 794177"/>
              <a:gd name="connsiteX18" fmla="*/ 628973 w 652467"/>
              <a:gd name="connsiteY18" fmla="*/ 191252 h 7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2467" h="794177">
                <a:moveTo>
                  <a:pt x="309866" y="621674"/>
                </a:moveTo>
                <a:lnTo>
                  <a:pt x="314136" y="642143"/>
                </a:lnTo>
                <a:cubicBezTo>
                  <a:pt x="314136" y="726109"/>
                  <a:pt x="243814" y="794177"/>
                  <a:pt x="157068" y="794177"/>
                </a:cubicBezTo>
                <a:cubicBezTo>
                  <a:pt x="70322" y="794177"/>
                  <a:pt x="0" y="726109"/>
                  <a:pt x="0" y="642143"/>
                </a:cubicBezTo>
                <a:cubicBezTo>
                  <a:pt x="0" y="579169"/>
                  <a:pt x="39556" y="525137"/>
                  <a:pt x="95930" y="502057"/>
                </a:cubicBezTo>
                <a:lnTo>
                  <a:pt x="113760" y="498572"/>
                </a:lnTo>
                <a:lnTo>
                  <a:pt x="142112" y="534565"/>
                </a:lnTo>
                <a:cubicBezTo>
                  <a:pt x="182688" y="577066"/>
                  <a:pt x="234873" y="607406"/>
                  <a:pt x="293258" y="619920"/>
                </a:cubicBezTo>
                <a:close/>
                <a:moveTo>
                  <a:pt x="628973" y="191252"/>
                </a:moveTo>
                <a:cubicBezTo>
                  <a:pt x="644101" y="228716"/>
                  <a:pt x="652467" y="269905"/>
                  <a:pt x="652467" y="313141"/>
                </a:cubicBezTo>
                <a:cubicBezTo>
                  <a:pt x="652467" y="486084"/>
                  <a:pt x="518618" y="626282"/>
                  <a:pt x="353508" y="626282"/>
                </a:cubicBezTo>
                <a:lnTo>
                  <a:pt x="309866" y="621674"/>
                </a:lnTo>
                <a:lnTo>
                  <a:pt x="301792" y="582965"/>
                </a:lnTo>
                <a:cubicBezTo>
                  <a:pt x="277948" y="528398"/>
                  <a:pt x="222127" y="490109"/>
                  <a:pt x="157068" y="490109"/>
                </a:cubicBezTo>
                <a:lnTo>
                  <a:pt x="113760" y="498572"/>
                </a:lnTo>
                <a:lnTo>
                  <a:pt x="105607" y="488221"/>
                </a:lnTo>
                <a:cubicBezTo>
                  <a:pt x="73371" y="438243"/>
                  <a:pt x="54549" y="377995"/>
                  <a:pt x="54549" y="313141"/>
                </a:cubicBezTo>
                <a:cubicBezTo>
                  <a:pt x="54549" y="140198"/>
                  <a:pt x="188398" y="0"/>
                  <a:pt x="353508" y="0"/>
                </a:cubicBezTo>
                <a:cubicBezTo>
                  <a:pt x="477341" y="0"/>
                  <a:pt x="583589" y="78861"/>
                  <a:pt x="628973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7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240" name="Szabadkézi sokszög 239"/>
          <p:cNvSpPr/>
          <p:nvPr/>
        </p:nvSpPr>
        <p:spPr>
          <a:xfrm rot="2648280">
            <a:off x="11125793" y="2366013"/>
            <a:ext cx="705701" cy="884354"/>
          </a:xfrm>
          <a:custGeom>
            <a:avLst/>
            <a:gdLst>
              <a:gd name="connsiteX0" fmla="*/ 397367 w 705701"/>
              <a:gd name="connsiteY0" fmla="*/ 625291 h 884354"/>
              <a:gd name="connsiteX1" fmla="*/ 403315 w 705701"/>
              <a:gd name="connsiteY1" fmla="*/ 644099 h 884354"/>
              <a:gd name="connsiteX2" fmla="*/ 407454 w 705701"/>
              <a:gd name="connsiteY2" fmla="*/ 684397 h 884354"/>
              <a:gd name="connsiteX3" fmla="*/ 203727 w 705701"/>
              <a:gd name="connsiteY3" fmla="*/ 884354 h 884354"/>
              <a:gd name="connsiteX4" fmla="*/ 0 w 705701"/>
              <a:gd name="connsiteY4" fmla="*/ 684397 h 884354"/>
              <a:gd name="connsiteX5" fmla="*/ 124427 w 705701"/>
              <a:gd name="connsiteY5" fmla="*/ 500153 h 884354"/>
              <a:gd name="connsiteX6" fmla="*/ 159761 w 705701"/>
              <a:gd name="connsiteY6" fmla="*/ 489388 h 884354"/>
              <a:gd name="connsiteX7" fmla="*/ 195346 w 705701"/>
              <a:gd name="connsiteY7" fmla="*/ 534564 h 884354"/>
              <a:gd name="connsiteX8" fmla="*/ 346491 w 705701"/>
              <a:gd name="connsiteY8" fmla="*/ 619919 h 884354"/>
              <a:gd name="connsiteX9" fmla="*/ 682208 w 705701"/>
              <a:gd name="connsiteY9" fmla="*/ 191252 h 884354"/>
              <a:gd name="connsiteX10" fmla="*/ 705701 w 705701"/>
              <a:gd name="connsiteY10" fmla="*/ 313141 h 884354"/>
              <a:gd name="connsiteX11" fmla="*/ 406742 w 705701"/>
              <a:gd name="connsiteY11" fmla="*/ 626281 h 884354"/>
              <a:gd name="connsiteX12" fmla="*/ 397367 w 705701"/>
              <a:gd name="connsiteY12" fmla="*/ 625291 h 884354"/>
              <a:gd name="connsiteX13" fmla="*/ 391444 w 705701"/>
              <a:gd name="connsiteY13" fmla="*/ 606564 h 884354"/>
              <a:gd name="connsiteX14" fmla="*/ 203727 w 705701"/>
              <a:gd name="connsiteY14" fmla="*/ 484440 h 884354"/>
              <a:gd name="connsiteX15" fmla="*/ 162669 w 705701"/>
              <a:gd name="connsiteY15" fmla="*/ 488502 h 884354"/>
              <a:gd name="connsiteX16" fmla="*/ 159761 w 705701"/>
              <a:gd name="connsiteY16" fmla="*/ 489388 h 884354"/>
              <a:gd name="connsiteX17" fmla="*/ 158841 w 705701"/>
              <a:gd name="connsiteY17" fmla="*/ 488221 h 884354"/>
              <a:gd name="connsiteX18" fmla="*/ 107783 w 705701"/>
              <a:gd name="connsiteY18" fmla="*/ 313140 h 884354"/>
              <a:gd name="connsiteX19" fmla="*/ 406742 w 705701"/>
              <a:gd name="connsiteY19" fmla="*/ 0 h 884354"/>
              <a:gd name="connsiteX20" fmla="*/ 682208 w 705701"/>
              <a:gd name="connsiteY20" fmla="*/ 191252 h 8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5701" h="884354">
                <a:moveTo>
                  <a:pt x="397367" y="625291"/>
                </a:moveTo>
                <a:lnTo>
                  <a:pt x="403315" y="644099"/>
                </a:lnTo>
                <a:cubicBezTo>
                  <a:pt x="406029" y="657115"/>
                  <a:pt x="407454" y="670593"/>
                  <a:pt x="407454" y="684397"/>
                </a:cubicBezTo>
                <a:cubicBezTo>
                  <a:pt x="407454" y="794830"/>
                  <a:pt x="316242" y="884354"/>
                  <a:pt x="203727" y="884354"/>
                </a:cubicBezTo>
                <a:cubicBezTo>
                  <a:pt x="91212" y="884354"/>
                  <a:pt x="0" y="794830"/>
                  <a:pt x="0" y="684397"/>
                </a:cubicBezTo>
                <a:cubicBezTo>
                  <a:pt x="0" y="601573"/>
                  <a:pt x="51307" y="530509"/>
                  <a:pt x="124427" y="500153"/>
                </a:cubicBezTo>
                <a:lnTo>
                  <a:pt x="159761" y="489388"/>
                </a:lnTo>
                <a:lnTo>
                  <a:pt x="195346" y="534564"/>
                </a:lnTo>
                <a:cubicBezTo>
                  <a:pt x="235922" y="577064"/>
                  <a:pt x="288107" y="607405"/>
                  <a:pt x="346491" y="619919"/>
                </a:cubicBezTo>
                <a:close/>
                <a:moveTo>
                  <a:pt x="682208" y="191252"/>
                </a:moveTo>
                <a:cubicBezTo>
                  <a:pt x="697336" y="228715"/>
                  <a:pt x="705701" y="269905"/>
                  <a:pt x="705701" y="313141"/>
                </a:cubicBezTo>
                <a:cubicBezTo>
                  <a:pt x="705701" y="486083"/>
                  <a:pt x="571852" y="626281"/>
                  <a:pt x="406742" y="626281"/>
                </a:cubicBezTo>
                <a:lnTo>
                  <a:pt x="397367" y="625291"/>
                </a:lnTo>
                <a:lnTo>
                  <a:pt x="391444" y="606564"/>
                </a:lnTo>
                <a:cubicBezTo>
                  <a:pt x="360516" y="534797"/>
                  <a:pt x="288113" y="484439"/>
                  <a:pt x="203727" y="484440"/>
                </a:cubicBezTo>
                <a:cubicBezTo>
                  <a:pt x="189662" y="484440"/>
                  <a:pt x="175931" y="485838"/>
                  <a:pt x="162669" y="488502"/>
                </a:cubicBezTo>
                <a:lnTo>
                  <a:pt x="159761" y="489388"/>
                </a:lnTo>
                <a:lnTo>
                  <a:pt x="158841" y="488221"/>
                </a:lnTo>
                <a:cubicBezTo>
                  <a:pt x="126606" y="438243"/>
                  <a:pt x="107783" y="377994"/>
                  <a:pt x="107783" y="313140"/>
                </a:cubicBezTo>
                <a:cubicBezTo>
                  <a:pt x="107783" y="140197"/>
                  <a:pt x="241632" y="0"/>
                  <a:pt x="406742" y="0"/>
                </a:cubicBezTo>
                <a:cubicBezTo>
                  <a:pt x="530575" y="-1"/>
                  <a:pt x="636823" y="78860"/>
                  <a:pt x="682208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24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215" name="Ellipszis 214"/>
          <p:cNvSpPr/>
          <p:nvPr/>
        </p:nvSpPr>
        <p:spPr>
          <a:xfrm rot="17795569">
            <a:off x="8036469" y="4389398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7" name="Szabadkézi sokszög 236"/>
          <p:cNvSpPr/>
          <p:nvPr/>
        </p:nvSpPr>
        <p:spPr>
          <a:xfrm rot="17795569">
            <a:off x="972238" y="2349574"/>
            <a:ext cx="913335" cy="626282"/>
          </a:xfrm>
          <a:custGeom>
            <a:avLst/>
            <a:gdLst>
              <a:gd name="connsiteX0" fmla="*/ 383300 w 913335"/>
              <a:gd name="connsiteY0" fmla="*/ 116701 h 626282"/>
              <a:gd name="connsiteX1" fmla="*/ 366475 w 913335"/>
              <a:gd name="connsiteY1" fmla="*/ 138061 h 626282"/>
              <a:gd name="connsiteX2" fmla="*/ 315417 w 913335"/>
              <a:gd name="connsiteY2" fmla="*/ 313141 h 626282"/>
              <a:gd name="connsiteX3" fmla="*/ 320850 w 913335"/>
              <a:gd name="connsiteY3" fmla="*/ 369592 h 626282"/>
              <a:gd name="connsiteX4" fmla="*/ 317633 w 913335"/>
              <a:gd name="connsiteY4" fmla="*/ 372198 h 626282"/>
              <a:gd name="connsiteX5" fmla="*/ 203727 w 913335"/>
              <a:gd name="connsiteY5" fmla="*/ 406347 h 626282"/>
              <a:gd name="connsiteX6" fmla="*/ 0 w 913335"/>
              <a:gd name="connsiteY6" fmla="*/ 206390 h 626282"/>
              <a:gd name="connsiteX7" fmla="*/ 203727 w 913335"/>
              <a:gd name="connsiteY7" fmla="*/ 6433 h 626282"/>
              <a:gd name="connsiteX8" fmla="*/ 347784 w 913335"/>
              <a:gd name="connsiteY8" fmla="*/ 64999 h 626282"/>
              <a:gd name="connsiteX9" fmla="*/ 889842 w 913335"/>
              <a:gd name="connsiteY9" fmla="*/ 191252 h 626282"/>
              <a:gd name="connsiteX10" fmla="*/ 913335 w 913335"/>
              <a:gd name="connsiteY10" fmla="*/ 313141 h 626282"/>
              <a:gd name="connsiteX11" fmla="*/ 614376 w 913335"/>
              <a:gd name="connsiteY11" fmla="*/ 626282 h 626282"/>
              <a:gd name="connsiteX12" fmla="*/ 321491 w 913335"/>
              <a:gd name="connsiteY12" fmla="*/ 376250 h 626282"/>
              <a:gd name="connsiteX13" fmla="*/ 320850 w 913335"/>
              <a:gd name="connsiteY13" fmla="*/ 369592 h 626282"/>
              <a:gd name="connsiteX14" fmla="*/ 347784 w 913335"/>
              <a:gd name="connsiteY14" fmla="*/ 347781 h 626282"/>
              <a:gd name="connsiteX15" fmla="*/ 407454 w 913335"/>
              <a:gd name="connsiteY15" fmla="*/ 206390 h 626282"/>
              <a:gd name="connsiteX16" fmla="*/ 391444 w 913335"/>
              <a:gd name="connsiteY16" fmla="*/ 128558 h 626282"/>
              <a:gd name="connsiteX17" fmla="*/ 383300 w 913335"/>
              <a:gd name="connsiteY17" fmla="*/ 116701 h 626282"/>
              <a:gd name="connsiteX18" fmla="*/ 402980 w 913335"/>
              <a:gd name="connsiteY18" fmla="*/ 91717 h 626282"/>
              <a:gd name="connsiteX19" fmla="*/ 614376 w 913335"/>
              <a:gd name="connsiteY19" fmla="*/ 0 h 626282"/>
              <a:gd name="connsiteX20" fmla="*/ 889842 w 913335"/>
              <a:gd name="connsiteY20" fmla="*/ 191252 h 62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3335" h="626282">
                <a:moveTo>
                  <a:pt x="383300" y="116701"/>
                </a:moveTo>
                <a:lnTo>
                  <a:pt x="366475" y="138061"/>
                </a:lnTo>
                <a:cubicBezTo>
                  <a:pt x="334240" y="188038"/>
                  <a:pt x="315417" y="248287"/>
                  <a:pt x="315417" y="313141"/>
                </a:cubicBezTo>
                <a:lnTo>
                  <a:pt x="320850" y="369592"/>
                </a:lnTo>
                <a:lnTo>
                  <a:pt x="317633" y="372198"/>
                </a:lnTo>
                <a:cubicBezTo>
                  <a:pt x="285118" y="393758"/>
                  <a:pt x="245920" y="406347"/>
                  <a:pt x="203727" y="406347"/>
                </a:cubicBezTo>
                <a:cubicBezTo>
                  <a:pt x="91212" y="406347"/>
                  <a:pt x="0" y="316823"/>
                  <a:pt x="0" y="206390"/>
                </a:cubicBezTo>
                <a:cubicBezTo>
                  <a:pt x="0" y="95957"/>
                  <a:pt x="91212" y="6433"/>
                  <a:pt x="203727" y="6433"/>
                </a:cubicBezTo>
                <a:cubicBezTo>
                  <a:pt x="259985" y="6433"/>
                  <a:pt x="310916" y="28814"/>
                  <a:pt x="347784" y="64999"/>
                </a:cubicBezTo>
                <a:close/>
                <a:moveTo>
                  <a:pt x="889842" y="191252"/>
                </a:moveTo>
                <a:cubicBezTo>
                  <a:pt x="904970" y="228716"/>
                  <a:pt x="913335" y="269905"/>
                  <a:pt x="913335" y="313141"/>
                </a:cubicBezTo>
                <a:cubicBezTo>
                  <a:pt x="913335" y="486084"/>
                  <a:pt x="779486" y="626282"/>
                  <a:pt x="614376" y="626282"/>
                </a:cubicBezTo>
                <a:cubicBezTo>
                  <a:pt x="469905" y="626282"/>
                  <a:pt x="349368" y="518943"/>
                  <a:pt x="321491" y="376250"/>
                </a:cubicBezTo>
                <a:lnTo>
                  <a:pt x="320850" y="369592"/>
                </a:lnTo>
                <a:lnTo>
                  <a:pt x="347784" y="347781"/>
                </a:lnTo>
                <a:cubicBezTo>
                  <a:pt x="384651" y="311596"/>
                  <a:pt x="407454" y="261607"/>
                  <a:pt x="407454" y="206390"/>
                </a:cubicBezTo>
                <a:cubicBezTo>
                  <a:pt x="407454" y="178782"/>
                  <a:pt x="401753" y="152480"/>
                  <a:pt x="391444" y="128558"/>
                </a:cubicBezTo>
                <a:lnTo>
                  <a:pt x="383300" y="116701"/>
                </a:lnTo>
                <a:lnTo>
                  <a:pt x="402980" y="91717"/>
                </a:lnTo>
                <a:cubicBezTo>
                  <a:pt x="457082" y="35049"/>
                  <a:pt x="531821" y="0"/>
                  <a:pt x="614376" y="0"/>
                </a:cubicBezTo>
                <a:cubicBezTo>
                  <a:pt x="738209" y="0"/>
                  <a:pt x="844457" y="78861"/>
                  <a:pt x="889842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8" name="Ellipszis 217"/>
          <p:cNvSpPr/>
          <p:nvPr/>
        </p:nvSpPr>
        <p:spPr>
          <a:xfrm rot="17795569">
            <a:off x="626188" y="3770289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219" name="Ellipszis 218"/>
          <p:cNvSpPr/>
          <p:nvPr/>
        </p:nvSpPr>
        <p:spPr>
          <a:xfrm rot="17795569">
            <a:off x="6216927" y="302691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0" name="Ellipszis 219"/>
          <p:cNvSpPr/>
          <p:nvPr/>
        </p:nvSpPr>
        <p:spPr>
          <a:xfrm rot="17795569">
            <a:off x="265620" y="2327929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2" name="Ellipszis 221"/>
          <p:cNvSpPr/>
          <p:nvPr/>
        </p:nvSpPr>
        <p:spPr>
          <a:xfrm rot="17795569">
            <a:off x="9370515" y="28989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3" name="Ellipszis 222"/>
          <p:cNvSpPr/>
          <p:nvPr/>
        </p:nvSpPr>
        <p:spPr>
          <a:xfrm rot="17795569">
            <a:off x="4494692" y="635760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1" name="Szabadkézi sokszög 240"/>
          <p:cNvSpPr/>
          <p:nvPr/>
        </p:nvSpPr>
        <p:spPr>
          <a:xfrm rot="1951608">
            <a:off x="9155490" y="2340547"/>
            <a:ext cx="706210" cy="789533"/>
          </a:xfrm>
          <a:custGeom>
            <a:avLst/>
            <a:gdLst>
              <a:gd name="connsiteX0" fmla="*/ 359010 w 597918"/>
              <a:gd name="connsiteY0" fmla="*/ 645826 h 789533"/>
              <a:gd name="connsiteX1" fmla="*/ 366949 w 597918"/>
              <a:gd name="connsiteY1" fmla="*/ 686090 h 789533"/>
              <a:gd name="connsiteX2" fmla="*/ 265923 w 597918"/>
              <a:gd name="connsiteY2" fmla="*/ 789533 h 789533"/>
              <a:gd name="connsiteX3" fmla="*/ 164897 w 597918"/>
              <a:gd name="connsiteY3" fmla="*/ 686090 h 789533"/>
              <a:gd name="connsiteX4" fmla="*/ 194487 w 597918"/>
              <a:gd name="connsiteY4" fmla="*/ 612944 h 789533"/>
              <a:gd name="connsiteX5" fmla="*/ 201778 w 597918"/>
              <a:gd name="connsiteY5" fmla="*/ 607911 h 789533"/>
              <a:gd name="connsiteX6" fmla="*/ 238708 w 597918"/>
              <a:gd name="connsiteY6" fmla="*/ 619919 h 789533"/>
              <a:gd name="connsiteX7" fmla="*/ 298959 w 597918"/>
              <a:gd name="connsiteY7" fmla="*/ 626281 h 789533"/>
              <a:gd name="connsiteX8" fmla="*/ 343073 w 597918"/>
              <a:gd name="connsiteY8" fmla="*/ 621622 h 789533"/>
              <a:gd name="connsiteX9" fmla="*/ 574424 w 597918"/>
              <a:gd name="connsiteY9" fmla="*/ 191252 h 789533"/>
              <a:gd name="connsiteX10" fmla="*/ 597918 w 597918"/>
              <a:gd name="connsiteY10" fmla="*/ 313141 h 789533"/>
              <a:gd name="connsiteX11" fmla="*/ 359209 w 597918"/>
              <a:gd name="connsiteY11" fmla="*/ 619919 h 789533"/>
              <a:gd name="connsiteX12" fmla="*/ 343073 w 597918"/>
              <a:gd name="connsiteY12" fmla="*/ 621622 h 789533"/>
              <a:gd name="connsiteX13" fmla="*/ 337359 w 597918"/>
              <a:gd name="connsiteY13" fmla="*/ 612944 h 789533"/>
              <a:gd name="connsiteX14" fmla="*/ 265923 w 597918"/>
              <a:gd name="connsiteY14" fmla="*/ 582647 h 789533"/>
              <a:gd name="connsiteX15" fmla="*/ 226599 w 597918"/>
              <a:gd name="connsiteY15" fmla="*/ 590776 h 789533"/>
              <a:gd name="connsiteX16" fmla="*/ 201778 w 597918"/>
              <a:gd name="connsiteY16" fmla="*/ 607911 h 789533"/>
              <a:gd name="connsiteX17" fmla="*/ 182590 w 597918"/>
              <a:gd name="connsiteY17" fmla="*/ 601672 h 789533"/>
              <a:gd name="connsiteX18" fmla="*/ 0 w 597918"/>
              <a:gd name="connsiteY18" fmla="*/ 313140 h 789533"/>
              <a:gd name="connsiteX19" fmla="*/ 298959 w 597918"/>
              <a:gd name="connsiteY19" fmla="*/ 0 h 789533"/>
              <a:gd name="connsiteX20" fmla="*/ 574424 w 597918"/>
              <a:gd name="connsiteY20" fmla="*/ 191252 h 78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7918" h="789533">
                <a:moveTo>
                  <a:pt x="359010" y="645826"/>
                </a:moveTo>
                <a:cubicBezTo>
                  <a:pt x="364122" y="658201"/>
                  <a:pt x="366949" y="671807"/>
                  <a:pt x="366949" y="686090"/>
                </a:cubicBezTo>
                <a:cubicBezTo>
                  <a:pt x="366949" y="743220"/>
                  <a:pt x="321718" y="789533"/>
                  <a:pt x="265923" y="789533"/>
                </a:cubicBezTo>
                <a:cubicBezTo>
                  <a:pt x="210128" y="789533"/>
                  <a:pt x="164897" y="743220"/>
                  <a:pt x="164897" y="686090"/>
                </a:cubicBezTo>
                <a:cubicBezTo>
                  <a:pt x="164897" y="657525"/>
                  <a:pt x="176205" y="631665"/>
                  <a:pt x="194487" y="612944"/>
                </a:cubicBezTo>
                <a:lnTo>
                  <a:pt x="201778" y="607911"/>
                </a:lnTo>
                <a:lnTo>
                  <a:pt x="238708" y="619919"/>
                </a:lnTo>
                <a:cubicBezTo>
                  <a:pt x="258170" y="624090"/>
                  <a:pt x="278320" y="626281"/>
                  <a:pt x="298959" y="626281"/>
                </a:cubicBezTo>
                <a:lnTo>
                  <a:pt x="343073" y="621622"/>
                </a:lnTo>
                <a:close/>
                <a:moveTo>
                  <a:pt x="574424" y="191252"/>
                </a:moveTo>
                <a:cubicBezTo>
                  <a:pt x="589552" y="228715"/>
                  <a:pt x="597918" y="269905"/>
                  <a:pt x="597918" y="313141"/>
                </a:cubicBezTo>
                <a:cubicBezTo>
                  <a:pt x="597918" y="464465"/>
                  <a:pt x="495440" y="590720"/>
                  <a:pt x="359209" y="619919"/>
                </a:cubicBezTo>
                <a:lnTo>
                  <a:pt x="343073" y="621622"/>
                </a:lnTo>
                <a:lnTo>
                  <a:pt x="337359" y="612944"/>
                </a:lnTo>
                <a:cubicBezTo>
                  <a:pt x="319077" y="594225"/>
                  <a:pt x="293820" y="582647"/>
                  <a:pt x="265923" y="582647"/>
                </a:cubicBezTo>
                <a:cubicBezTo>
                  <a:pt x="251975" y="582647"/>
                  <a:pt x="238686" y="585542"/>
                  <a:pt x="226599" y="590776"/>
                </a:cubicBezTo>
                <a:lnTo>
                  <a:pt x="201778" y="607911"/>
                </a:lnTo>
                <a:lnTo>
                  <a:pt x="182590" y="601672"/>
                </a:lnTo>
                <a:cubicBezTo>
                  <a:pt x="75290" y="554135"/>
                  <a:pt x="0" y="442847"/>
                  <a:pt x="0" y="313140"/>
                </a:cubicBezTo>
                <a:cubicBezTo>
                  <a:pt x="0" y="140197"/>
                  <a:pt x="133849" y="0"/>
                  <a:pt x="298959" y="0"/>
                </a:cubicBezTo>
                <a:cubicBezTo>
                  <a:pt x="422791" y="-1"/>
                  <a:pt x="529040" y="78860"/>
                  <a:pt x="574424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21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225" name="Ellipszis 224"/>
          <p:cNvSpPr/>
          <p:nvPr/>
        </p:nvSpPr>
        <p:spPr>
          <a:xfrm rot="17795569">
            <a:off x="377625" y="2816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Szabadkézi sokszög 238"/>
          <p:cNvSpPr/>
          <p:nvPr/>
        </p:nvSpPr>
        <p:spPr>
          <a:xfrm rot="17795569">
            <a:off x="5285364" y="2340296"/>
            <a:ext cx="516550" cy="478910"/>
          </a:xfrm>
          <a:custGeom>
            <a:avLst/>
            <a:gdLst>
              <a:gd name="connsiteX0" fmla="*/ 194113 w 516550"/>
              <a:gd name="connsiteY0" fmla="*/ 63178 h 478910"/>
              <a:gd name="connsiteX1" fmla="*/ 202052 w 516550"/>
              <a:gd name="connsiteY1" fmla="*/ 103443 h 478910"/>
              <a:gd name="connsiteX2" fmla="*/ 199310 w 516550"/>
              <a:gd name="connsiteY2" fmla="*/ 117351 h 478910"/>
              <a:gd name="connsiteX3" fmla="*/ 168767 w 516550"/>
              <a:gd name="connsiteY3" fmla="*/ 137562 h 478910"/>
              <a:gd name="connsiteX4" fmla="*/ 125106 w 516550"/>
              <a:gd name="connsiteY4" fmla="*/ 201121 h 478910"/>
              <a:gd name="connsiteX5" fmla="*/ 124937 w 516550"/>
              <a:gd name="connsiteY5" fmla="*/ 201943 h 478910"/>
              <a:gd name="connsiteX6" fmla="*/ 101026 w 516550"/>
              <a:gd name="connsiteY6" fmla="*/ 206886 h 478910"/>
              <a:gd name="connsiteX7" fmla="*/ 0 w 516550"/>
              <a:gd name="connsiteY7" fmla="*/ 103443 h 478910"/>
              <a:gd name="connsiteX8" fmla="*/ 101026 w 516550"/>
              <a:gd name="connsiteY8" fmla="*/ 0 h 478910"/>
              <a:gd name="connsiteX9" fmla="*/ 194113 w 516550"/>
              <a:gd name="connsiteY9" fmla="*/ 63178 h 478910"/>
              <a:gd name="connsiteX10" fmla="*/ 500540 w 516550"/>
              <a:gd name="connsiteY10" fmla="*/ 201121 h 478910"/>
              <a:gd name="connsiteX11" fmla="*/ 516550 w 516550"/>
              <a:gd name="connsiteY11" fmla="*/ 278953 h 478910"/>
              <a:gd name="connsiteX12" fmla="*/ 312823 w 516550"/>
              <a:gd name="connsiteY12" fmla="*/ 478910 h 478910"/>
              <a:gd name="connsiteX13" fmla="*/ 109096 w 516550"/>
              <a:gd name="connsiteY13" fmla="*/ 278953 h 478910"/>
              <a:gd name="connsiteX14" fmla="*/ 124937 w 516550"/>
              <a:gd name="connsiteY14" fmla="*/ 201943 h 478910"/>
              <a:gd name="connsiteX15" fmla="*/ 140350 w 516550"/>
              <a:gd name="connsiteY15" fmla="*/ 198757 h 478910"/>
              <a:gd name="connsiteX16" fmla="*/ 194113 w 516550"/>
              <a:gd name="connsiteY16" fmla="*/ 143708 h 478910"/>
              <a:gd name="connsiteX17" fmla="*/ 199310 w 516550"/>
              <a:gd name="connsiteY17" fmla="*/ 117351 h 478910"/>
              <a:gd name="connsiteX18" fmla="*/ 233524 w 516550"/>
              <a:gd name="connsiteY18" fmla="*/ 94710 h 478910"/>
              <a:gd name="connsiteX19" fmla="*/ 312823 w 516550"/>
              <a:gd name="connsiteY19" fmla="*/ 78996 h 478910"/>
              <a:gd name="connsiteX20" fmla="*/ 500540 w 516550"/>
              <a:gd name="connsiteY20" fmla="*/ 201121 h 47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550" h="478910">
                <a:moveTo>
                  <a:pt x="194113" y="63178"/>
                </a:moveTo>
                <a:cubicBezTo>
                  <a:pt x="199225" y="75554"/>
                  <a:pt x="202052" y="89160"/>
                  <a:pt x="202052" y="103443"/>
                </a:cubicBezTo>
                <a:lnTo>
                  <a:pt x="199310" y="117351"/>
                </a:lnTo>
                <a:lnTo>
                  <a:pt x="168767" y="137562"/>
                </a:lnTo>
                <a:cubicBezTo>
                  <a:pt x="150333" y="155655"/>
                  <a:pt x="135415" y="177199"/>
                  <a:pt x="125106" y="201121"/>
                </a:cubicBezTo>
                <a:lnTo>
                  <a:pt x="124937" y="201943"/>
                </a:lnTo>
                <a:lnTo>
                  <a:pt x="101026" y="206886"/>
                </a:lnTo>
                <a:cubicBezTo>
                  <a:pt x="45231" y="206886"/>
                  <a:pt x="0" y="160573"/>
                  <a:pt x="0" y="103443"/>
                </a:cubicBezTo>
                <a:cubicBezTo>
                  <a:pt x="0" y="46313"/>
                  <a:pt x="45231" y="0"/>
                  <a:pt x="101026" y="0"/>
                </a:cubicBezTo>
                <a:cubicBezTo>
                  <a:pt x="142872" y="0"/>
                  <a:pt x="178776" y="26051"/>
                  <a:pt x="194113" y="63178"/>
                </a:cubicBezTo>
                <a:close/>
                <a:moveTo>
                  <a:pt x="500540" y="201121"/>
                </a:moveTo>
                <a:cubicBezTo>
                  <a:pt x="510849" y="225044"/>
                  <a:pt x="516550" y="251345"/>
                  <a:pt x="516550" y="278953"/>
                </a:cubicBezTo>
                <a:cubicBezTo>
                  <a:pt x="516550" y="389386"/>
                  <a:pt x="425338" y="478910"/>
                  <a:pt x="312823" y="478910"/>
                </a:cubicBezTo>
                <a:cubicBezTo>
                  <a:pt x="200308" y="478910"/>
                  <a:pt x="109096" y="389386"/>
                  <a:pt x="109096" y="278953"/>
                </a:cubicBezTo>
                <a:lnTo>
                  <a:pt x="124937" y="201943"/>
                </a:lnTo>
                <a:lnTo>
                  <a:pt x="140350" y="198757"/>
                </a:lnTo>
                <a:cubicBezTo>
                  <a:pt x="164523" y="188288"/>
                  <a:pt x="183888" y="168459"/>
                  <a:pt x="194113" y="143708"/>
                </a:cubicBezTo>
                <a:lnTo>
                  <a:pt x="199310" y="117351"/>
                </a:lnTo>
                <a:lnTo>
                  <a:pt x="233524" y="94710"/>
                </a:lnTo>
                <a:cubicBezTo>
                  <a:pt x="257897" y="84592"/>
                  <a:pt x="284695" y="78996"/>
                  <a:pt x="312823" y="78996"/>
                </a:cubicBezTo>
                <a:cubicBezTo>
                  <a:pt x="397210" y="78996"/>
                  <a:pt x="469613" y="129354"/>
                  <a:pt x="500540" y="201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Ellipszis 226"/>
          <p:cNvSpPr/>
          <p:nvPr/>
        </p:nvSpPr>
        <p:spPr>
          <a:xfrm rot="17795569">
            <a:off x="5838266" y="178265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 rot="20137660">
            <a:off x="8060340" y="609372"/>
            <a:ext cx="704265" cy="761540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16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229" name="Ellipszis 228"/>
          <p:cNvSpPr/>
          <p:nvPr/>
        </p:nvSpPr>
        <p:spPr>
          <a:xfrm rot="17795569">
            <a:off x="9210055" y="4928636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Ellipszis 229"/>
          <p:cNvSpPr/>
          <p:nvPr/>
        </p:nvSpPr>
        <p:spPr>
          <a:xfrm rot="17795569">
            <a:off x="6950885" y="58662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4" name="Szabadkézi sokszög 243"/>
          <p:cNvSpPr/>
          <p:nvPr/>
        </p:nvSpPr>
        <p:spPr>
          <a:xfrm rot="17795569">
            <a:off x="4238245" y="2354956"/>
            <a:ext cx="215905" cy="303821"/>
          </a:xfrm>
          <a:custGeom>
            <a:avLst/>
            <a:gdLst>
              <a:gd name="connsiteX0" fmla="*/ 194816 w 215905"/>
              <a:gd name="connsiteY0" fmla="*/ 163678 h 303821"/>
              <a:gd name="connsiteX1" fmla="*/ 202052 w 215905"/>
              <a:gd name="connsiteY1" fmla="*/ 200378 h 303821"/>
              <a:gd name="connsiteX2" fmla="*/ 101026 w 215905"/>
              <a:gd name="connsiteY2" fmla="*/ 303821 h 303821"/>
              <a:gd name="connsiteX3" fmla="*/ 0 w 215905"/>
              <a:gd name="connsiteY3" fmla="*/ 200378 h 303821"/>
              <a:gd name="connsiteX4" fmla="*/ 7939 w 215905"/>
              <a:gd name="connsiteY4" fmla="*/ 160113 h 303821"/>
              <a:gd name="connsiteX5" fmla="*/ 21089 w 215905"/>
              <a:gd name="connsiteY5" fmla="*/ 140142 h 303821"/>
              <a:gd name="connsiteX6" fmla="*/ 21792 w 215905"/>
              <a:gd name="connsiteY6" fmla="*/ 143707 h 303821"/>
              <a:gd name="connsiteX7" fmla="*/ 114879 w 215905"/>
              <a:gd name="connsiteY7" fmla="*/ 206886 h 303821"/>
              <a:gd name="connsiteX8" fmla="*/ 186315 w 215905"/>
              <a:gd name="connsiteY8" fmla="*/ 176588 h 303821"/>
              <a:gd name="connsiteX9" fmla="*/ 207966 w 215905"/>
              <a:gd name="connsiteY9" fmla="*/ 63178 h 303821"/>
              <a:gd name="connsiteX10" fmla="*/ 215905 w 215905"/>
              <a:gd name="connsiteY10" fmla="*/ 103443 h 303821"/>
              <a:gd name="connsiteX11" fmla="*/ 207966 w 215905"/>
              <a:gd name="connsiteY11" fmla="*/ 143708 h 303821"/>
              <a:gd name="connsiteX12" fmla="*/ 194816 w 215905"/>
              <a:gd name="connsiteY12" fmla="*/ 163678 h 303821"/>
              <a:gd name="connsiteX13" fmla="*/ 194113 w 215905"/>
              <a:gd name="connsiteY13" fmla="*/ 160113 h 303821"/>
              <a:gd name="connsiteX14" fmla="*/ 101026 w 215905"/>
              <a:gd name="connsiteY14" fmla="*/ 96935 h 303821"/>
              <a:gd name="connsiteX15" fmla="*/ 29590 w 215905"/>
              <a:gd name="connsiteY15" fmla="*/ 127233 h 303821"/>
              <a:gd name="connsiteX16" fmla="*/ 21089 w 215905"/>
              <a:gd name="connsiteY16" fmla="*/ 140142 h 303821"/>
              <a:gd name="connsiteX17" fmla="*/ 13853 w 215905"/>
              <a:gd name="connsiteY17" fmla="*/ 103443 h 303821"/>
              <a:gd name="connsiteX18" fmla="*/ 114879 w 215905"/>
              <a:gd name="connsiteY18" fmla="*/ 0 h 303821"/>
              <a:gd name="connsiteX19" fmla="*/ 207966 w 215905"/>
              <a:gd name="connsiteY19" fmla="*/ 63178 h 30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905" h="303821">
                <a:moveTo>
                  <a:pt x="194816" y="163678"/>
                </a:moveTo>
                <a:lnTo>
                  <a:pt x="202052" y="200378"/>
                </a:lnTo>
                <a:cubicBezTo>
                  <a:pt x="202052" y="257508"/>
                  <a:pt x="156821" y="303821"/>
                  <a:pt x="101026" y="303821"/>
                </a:cubicBezTo>
                <a:cubicBezTo>
                  <a:pt x="45231" y="303821"/>
                  <a:pt x="0" y="257508"/>
                  <a:pt x="0" y="200378"/>
                </a:cubicBezTo>
                <a:cubicBezTo>
                  <a:pt x="0" y="186095"/>
                  <a:pt x="2827" y="172489"/>
                  <a:pt x="7939" y="160113"/>
                </a:cubicBezTo>
                <a:lnTo>
                  <a:pt x="21089" y="140142"/>
                </a:lnTo>
                <a:lnTo>
                  <a:pt x="21792" y="143707"/>
                </a:lnTo>
                <a:cubicBezTo>
                  <a:pt x="37129" y="180835"/>
                  <a:pt x="73033" y="206886"/>
                  <a:pt x="114879" y="206886"/>
                </a:cubicBezTo>
                <a:cubicBezTo>
                  <a:pt x="142777" y="206886"/>
                  <a:pt x="168033" y="195308"/>
                  <a:pt x="186315" y="176588"/>
                </a:cubicBezTo>
                <a:close/>
                <a:moveTo>
                  <a:pt x="207966" y="63178"/>
                </a:moveTo>
                <a:cubicBezTo>
                  <a:pt x="213078" y="75554"/>
                  <a:pt x="215905" y="89160"/>
                  <a:pt x="215905" y="103443"/>
                </a:cubicBezTo>
                <a:cubicBezTo>
                  <a:pt x="215905" y="117725"/>
                  <a:pt x="213078" y="131332"/>
                  <a:pt x="207966" y="143708"/>
                </a:cubicBezTo>
                <a:lnTo>
                  <a:pt x="194816" y="163678"/>
                </a:lnTo>
                <a:lnTo>
                  <a:pt x="194113" y="160113"/>
                </a:lnTo>
                <a:cubicBezTo>
                  <a:pt x="178776" y="122986"/>
                  <a:pt x="142872" y="96935"/>
                  <a:pt x="101026" y="96935"/>
                </a:cubicBezTo>
                <a:cubicBezTo>
                  <a:pt x="73129" y="96935"/>
                  <a:pt x="47872" y="108513"/>
                  <a:pt x="29590" y="127233"/>
                </a:cubicBezTo>
                <a:lnTo>
                  <a:pt x="21089" y="140142"/>
                </a:lnTo>
                <a:lnTo>
                  <a:pt x="13853" y="103443"/>
                </a:lnTo>
                <a:cubicBezTo>
                  <a:pt x="13853" y="46313"/>
                  <a:pt x="59084" y="0"/>
                  <a:pt x="114879" y="0"/>
                </a:cubicBezTo>
                <a:cubicBezTo>
                  <a:pt x="156725" y="0"/>
                  <a:pt x="192629" y="26051"/>
                  <a:pt x="207966" y="631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3" name="Ellipszis 232"/>
          <p:cNvSpPr/>
          <p:nvPr/>
        </p:nvSpPr>
        <p:spPr>
          <a:xfrm rot="17795569">
            <a:off x="11585195" y="5350636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3" name="Csoportba foglalás 62"/>
          <p:cNvGrpSpPr/>
          <p:nvPr/>
        </p:nvGrpSpPr>
        <p:grpSpPr>
          <a:xfrm flipH="1">
            <a:off x="-1447252" y="157533"/>
            <a:ext cx="1167487" cy="943818"/>
            <a:chOff x="6361937" y="804059"/>
            <a:chExt cx="2351069" cy="1874291"/>
          </a:xfrm>
        </p:grpSpPr>
        <p:sp>
          <p:nvSpPr>
            <p:cNvPr id="44" name="Szabadkézi sokszög 43"/>
            <p:cNvSpPr/>
            <p:nvPr/>
          </p:nvSpPr>
          <p:spPr>
            <a:xfrm rot="3729422">
              <a:off x="6618508" y="5838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6361937" y="1141213"/>
              <a:ext cx="892068" cy="12082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/>
            <p:nvPr/>
          </p:nvSpPr>
          <p:spPr>
            <a:xfrm>
              <a:off x="6453747" y="14626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47" name="Ellipszis 46"/>
            <p:cNvSpPr/>
            <p:nvPr/>
          </p:nvSpPr>
          <p:spPr>
            <a:xfrm>
              <a:off x="6807971" y="14626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494989" y="15742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6830752" y="15742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old 49"/>
            <p:cNvSpPr/>
            <p:nvPr/>
          </p:nvSpPr>
          <p:spPr>
            <a:xfrm rot="16200000">
              <a:off x="6616558" y="17187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Hold 50"/>
            <p:cNvSpPr/>
            <p:nvPr/>
          </p:nvSpPr>
          <p:spPr>
            <a:xfrm rot="10800000">
              <a:off x="6730831" y="11412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old 51"/>
            <p:cNvSpPr/>
            <p:nvPr/>
          </p:nvSpPr>
          <p:spPr>
            <a:xfrm rot="10800000">
              <a:off x="7742174" y="14133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Hold 52"/>
            <p:cNvSpPr/>
            <p:nvPr/>
          </p:nvSpPr>
          <p:spPr>
            <a:xfrm rot="10800000">
              <a:off x="6730829" y="11089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old 53"/>
            <p:cNvSpPr/>
            <p:nvPr/>
          </p:nvSpPr>
          <p:spPr>
            <a:xfrm rot="10800000">
              <a:off x="6856537" y="11235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Könnycsepp 54"/>
            <p:cNvSpPr/>
            <p:nvPr/>
          </p:nvSpPr>
          <p:spPr>
            <a:xfrm>
              <a:off x="6668749" y="2342006"/>
              <a:ext cx="278443" cy="282303"/>
            </a:xfrm>
            <a:prstGeom prst="teardrop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Háromszög 55"/>
            <p:cNvSpPr/>
            <p:nvPr/>
          </p:nvSpPr>
          <p:spPr>
            <a:xfrm rot="3964765">
              <a:off x="8136849" y="14108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ív 56"/>
            <p:cNvSpPr/>
            <p:nvPr/>
          </p:nvSpPr>
          <p:spPr>
            <a:xfrm rot="7058368">
              <a:off x="7405631" y="2090037"/>
              <a:ext cx="531379" cy="480767"/>
            </a:xfrm>
            <a:prstGeom prst="hear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áromszög 57"/>
            <p:cNvSpPr/>
            <p:nvPr/>
          </p:nvSpPr>
          <p:spPr>
            <a:xfrm rot="6397963">
              <a:off x="8137047" y="17962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8113263" y="16643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Háromszög 59"/>
            <p:cNvSpPr/>
            <p:nvPr/>
          </p:nvSpPr>
          <p:spPr>
            <a:xfrm rot="1869958" flipH="1">
              <a:off x="7154794" y="9900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Háromszög 60"/>
            <p:cNvSpPr/>
            <p:nvPr/>
          </p:nvSpPr>
          <p:spPr>
            <a:xfrm rot="1869958">
              <a:off x="7300512" y="10171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old 61"/>
            <p:cNvSpPr/>
            <p:nvPr/>
          </p:nvSpPr>
          <p:spPr>
            <a:xfrm rot="10800000">
              <a:off x="7661027" y="13722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0" name="Ellipszis 369"/>
          <p:cNvSpPr/>
          <p:nvPr/>
        </p:nvSpPr>
        <p:spPr>
          <a:xfrm>
            <a:off x="5156902" y="6036397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1" name="Ellipszis 370"/>
          <p:cNvSpPr/>
          <p:nvPr/>
        </p:nvSpPr>
        <p:spPr>
          <a:xfrm>
            <a:off x="5375506" y="6234876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2" name="Ellipszis 371"/>
          <p:cNvSpPr/>
          <p:nvPr/>
        </p:nvSpPr>
        <p:spPr>
          <a:xfrm>
            <a:off x="2418244" y="6291989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3" name="Ellipszis 372"/>
          <p:cNvSpPr/>
          <p:nvPr/>
        </p:nvSpPr>
        <p:spPr>
          <a:xfrm>
            <a:off x="5739301" y="6116133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4" name="Ellipszis 373"/>
          <p:cNvSpPr/>
          <p:nvPr/>
        </p:nvSpPr>
        <p:spPr>
          <a:xfrm>
            <a:off x="972878" y="6161849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5" name="Ellipszis 374"/>
          <p:cNvSpPr/>
          <p:nvPr/>
        </p:nvSpPr>
        <p:spPr>
          <a:xfrm>
            <a:off x="9910825" y="66671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6" name="Ellipszis 375"/>
          <p:cNvSpPr/>
          <p:nvPr/>
        </p:nvSpPr>
        <p:spPr>
          <a:xfrm>
            <a:off x="4555994" y="6695159"/>
            <a:ext cx="618724" cy="2985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2" name="Kép 40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569" y="5306693"/>
            <a:ext cx="1560740" cy="1372665"/>
          </a:xfrm>
          <a:prstGeom prst="rect">
            <a:avLst/>
          </a:prstGeom>
        </p:spPr>
      </p:pic>
      <p:sp>
        <p:nvSpPr>
          <p:cNvPr id="403" name="Szabadkézi sokszög 402"/>
          <p:cNvSpPr/>
          <p:nvPr/>
        </p:nvSpPr>
        <p:spPr>
          <a:xfrm rot="21237276">
            <a:off x="1694110" y="2844948"/>
            <a:ext cx="1095055" cy="894763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55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04" name="Szabadkézi sokszög 403"/>
          <p:cNvSpPr/>
          <p:nvPr/>
        </p:nvSpPr>
        <p:spPr>
          <a:xfrm rot="718151">
            <a:off x="4682535" y="3757584"/>
            <a:ext cx="652467" cy="794177"/>
          </a:xfrm>
          <a:custGeom>
            <a:avLst/>
            <a:gdLst>
              <a:gd name="connsiteX0" fmla="*/ 309866 w 652467"/>
              <a:gd name="connsiteY0" fmla="*/ 621674 h 794177"/>
              <a:gd name="connsiteX1" fmla="*/ 314136 w 652467"/>
              <a:gd name="connsiteY1" fmla="*/ 642143 h 794177"/>
              <a:gd name="connsiteX2" fmla="*/ 157068 w 652467"/>
              <a:gd name="connsiteY2" fmla="*/ 794177 h 794177"/>
              <a:gd name="connsiteX3" fmla="*/ 0 w 652467"/>
              <a:gd name="connsiteY3" fmla="*/ 642143 h 794177"/>
              <a:gd name="connsiteX4" fmla="*/ 95930 w 652467"/>
              <a:gd name="connsiteY4" fmla="*/ 502057 h 794177"/>
              <a:gd name="connsiteX5" fmla="*/ 113760 w 652467"/>
              <a:gd name="connsiteY5" fmla="*/ 498572 h 794177"/>
              <a:gd name="connsiteX6" fmla="*/ 142112 w 652467"/>
              <a:gd name="connsiteY6" fmla="*/ 534565 h 794177"/>
              <a:gd name="connsiteX7" fmla="*/ 293258 w 652467"/>
              <a:gd name="connsiteY7" fmla="*/ 619920 h 794177"/>
              <a:gd name="connsiteX8" fmla="*/ 628973 w 652467"/>
              <a:gd name="connsiteY8" fmla="*/ 191252 h 794177"/>
              <a:gd name="connsiteX9" fmla="*/ 652467 w 652467"/>
              <a:gd name="connsiteY9" fmla="*/ 313141 h 794177"/>
              <a:gd name="connsiteX10" fmla="*/ 353508 w 652467"/>
              <a:gd name="connsiteY10" fmla="*/ 626282 h 794177"/>
              <a:gd name="connsiteX11" fmla="*/ 309866 w 652467"/>
              <a:gd name="connsiteY11" fmla="*/ 621674 h 794177"/>
              <a:gd name="connsiteX12" fmla="*/ 301792 w 652467"/>
              <a:gd name="connsiteY12" fmla="*/ 582965 h 794177"/>
              <a:gd name="connsiteX13" fmla="*/ 157068 w 652467"/>
              <a:gd name="connsiteY13" fmla="*/ 490109 h 794177"/>
              <a:gd name="connsiteX14" fmla="*/ 113760 w 652467"/>
              <a:gd name="connsiteY14" fmla="*/ 498572 h 794177"/>
              <a:gd name="connsiteX15" fmla="*/ 105607 w 652467"/>
              <a:gd name="connsiteY15" fmla="*/ 488221 h 794177"/>
              <a:gd name="connsiteX16" fmla="*/ 54549 w 652467"/>
              <a:gd name="connsiteY16" fmla="*/ 313141 h 794177"/>
              <a:gd name="connsiteX17" fmla="*/ 353508 w 652467"/>
              <a:gd name="connsiteY17" fmla="*/ 0 h 794177"/>
              <a:gd name="connsiteX18" fmla="*/ 628973 w 652467"/>
              <a:gd name="connsiteY18" fmla="*/ 191252 h 7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2467" h="794177">
                <a:moveTo>
                  <a:pt x="309866" y="621674"/>
                </a:moveTo>
                <a:lnTo>
                  <a:pt x="314136" y="642143"/>
                </a:lnTo>
                <a:cubicBezTo>
                  <a:pt x="314136" y="726109"/>
                  <a:pt x="243814" y="794177"/>
                  <a:pt x="157068" y="794177"/>
                </a:cubicBezTo>
                <a:cubicBezTo>
                  <a:pt x="70322" y="794177"/>
                  <a:pt x="0" y="726109"/>
                  <a:pt x="0" y="642143"/>
                </a:cubicBezTo>
                <a:cubicBezTo>
                  <a:pt x="0" y="579169"/>
                  <a:pt x="39556" y="525137"/>
                  <a:pt x="95930" y="502057"/>
                </a:cubicBezTo>
                <a:lnTo>
                  <a:pt x="113760" y="498572"/>
                </a:lnTo>
                <a:lnTo>
                  <a:pt x="142112" y="534565"/>
                </a:lnTo>
                <a:cubicBezTo>
                  <a:pt x="182688" y="577066"/>
                  <a:pt x="234873" y="607406"/>
                  <a:pt x="293258" y="619920"/>
                </a:cubicBezTo>
                <a:close/>
                <a:moveTo>
                  <a:pt x="628973" y="191252"/>
                </a:moveTo>
                <a:cubicBezTo>
                  <a:pt x="644101" y="228716"/>
                  <a:pt x="652467" y="269905"/>
                  <a:pt x="652467" y="313141"/>
                </a:cubicBezTo>
                <a:cubicBezTo>
                  <a:pt x="652467" y="486084"/>
                  <a:pt x="518618" y="626282"/>
                  <a:pt x="353508" y="626282"/>
                </a:cubicBezTo>
                <a:lnTo>
                  <a:pt x="309866" y="621674"/>
                </a:lnTo>
                <a:lnTo>
                  <a:pt x="301792" y="582965"/>
                </a:lnTo>
                <a:cubicBezTo>
                  <a:pt x="277948" y="528398"/>
                  <a:pt x="222127" y="490109"/>
                  <a:pt x="157068" y="490109"/>
                </a:cubicBezTo>
                <a:lnTo>
                  <a:pt x="113760" y="498572"/>
                </a:lnTo>
                <a:lnTo>
                  <a:pt x="105607" y="488221"/>
                </a:lnTo>
                <a:cubicBezTo>
                  <a:pt x="73371" y="438243"/>
                  <a:pt x="54549" y="377995"/>
                  <a:pt x="54549" y="313141"/>
                </a:cubicBezTo>
                <a:cubicBezTo>
                  <a:pt x="54549" y="140198"/>
                  <a:pt x="188398" y="0"/>
                  <a:pt x="353508" y="0"/>
                </a:cubicBezTo>
                <a:cubicBezTo>
                  <a:pt x="477341" y="0"/>
                  <a:pt x="583589" y="78861"/>
                  <a:pt x="628973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35</a:t>
            </a:r>
            <a:endParaRPr lang="hu-HU" sz="3600" b="1" dirty="0">
              <a:solidFill>
                <a:srgbClr val="0070C0"/>
              </a:solidFill>
            </a:endParaRPr>
          </a:p>
        </p:txBody>
      </p:sp>
      <p:sp>
        <p:nvSpPr>
          <p:cNvPr id="405" name="Szabadkézi sokszög 404"/>
          <p:cNvSpPr/>
          <p:nvPr/>
        </p:nvSpPr>
        <p:spPr>
          <a:xfrm rot="20477100">
            <a:off x="10529628" y="196377"/>
            <a:ext cx="911271" cy="862890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42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06" name="Szabadkézi sokszög 405"/>
          <p:cNvSpPr/>
          <p:nvPr/>
        </p:nvSpPr>
        <p:spPr>
          <a:xfrm rot="373515">
            <a:off x="6785151" y="3291591"/>
            <a:ext cx="880105" cy="676761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18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07" name="Szabadkézi sokszög 406"/>
          <p:cNvSpPr/>
          <p:nvPr/>
        </p:nvSpPr>
        <p:spPr>
          <a:xfrm rot="373515">
            <a:off x="5638119" y="4651586"/>
            <a:ext cx="976810" cy="785967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10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08" name="Szabadkézi sokszög 407"/>
          <p:cNvSpPr/>
          <p:nvPr/>
        </p:nvSpPr>
        <p:spPr>
          <a:xfrm rot="20137660">
            <a:off x="3298683" y="2978019"/>
            <a:ext cx="838164" cy="982732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36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409" name="Szabadkézi sokszög 408"/>
          <p:cNvSpPr/>
          <p:nvPr/>
        </p:nvSpPr>
        <p:spPr>
          <a:xfrm rot="2648280">
            <a:off x="6086028" y="210289"/>
            <a:ext cx="705701" cy="884354"/>
          </a:xfrm>
          <a:custGeom>
            <a:avLst/>
            <a:gdLst>
              <a:gd name="connsiteX0" fmla="*/ 397367 w 705701"/>
              <a:gd name="connsiteY0" fmla="*/ 625291 h 884354"/>
              <a:gd name="connsiteX1" fmla="*/ 403315 w 705701"/>
              <a:gd name="connsiteY1" fmla="*/ 644099 h 884354"/>
              <a:gd name="connsiteX2" fmla="*/ 407454 w 705701"/>
              <a:gd name="connsiteY2" fmla="*/ 684397 h 884354"/>
              <a:gd name="connsiteX3" fmla="*/ 203727 w 705701"/>
              <a:gd name="connsiteY3" fmla="*/ 884354 h 884354"/>
              <a:gd name="connsiteX4" fmla="*/ 0 w 705701"/>
              <a:gd name="connsiteY4" fmla="*/ 684397 h 884354"/>
              <a:gd name="connsiteX5" fmla="*/ 124427 w 705701"/>
              <a:gd name="connsiteY5" fmla="*/ 500153 h 884354"/>
              <a:gd name="connsiteX6" fmla="*/ 159761 w 705701"/>
              <a:gd name="connsiteY6" fmla="*/ 489388 h 884354"/>
              <a:gd name="connsiteX7" fmla="*/ 195346 w 705701"/>
              <a:gd name="connsiteY7" fmla="*/ 534564 h 884354"/>
              <a:gd name="connsiteX8" fmla="*/ 346491 w 705701"/>
              <a:gd name="connsiteY8" fmla="*/ 619919 h 884354"/>
              <a:gd name="connsiteX9" fmla="*/ 682208 w 705701"/>
              <a:gd name="connsiteY9" fmla="*/ 191252 h 884354"/>
              <a:gd name="connsiteX10" fmla="*/ 705701 w 705701"/>
              <a:gd name="connsiteY10" fmla="*/ 313141 h 884354"/>
              <a:gd name="connsiteX11" fmla="*/ 406742 w 705701"/>
              <a:gd name="connsiteY11" fmla="*/ 626281 h 884354"/>
              <a:gd name="connsiteX12" fmla="*/ 397367 w 705701"/>
              <a:gd name="connsiteY12" fmla="*/ 625291 h 884354"/>
              <a:gd name="connsiteX13" fmla="*/ 391444 w 705701"/>
              <a:gd name="connsiteY13" fmla="*/ 606564 h 884354"/>
              <a:gd name="connsiteX14" fmla="*/ 203727 w 705701"/>
              <a:gd name="connsiteY14" fmla="*/ 484440 h 884354"/>
              <a:gd name="connsiteX15" fmla="*/ 162669 w 705701"/>
              <a:gd name="connsiteY15" fmla="*/ 488502 h 884354"/>
              <a:gd name="connsiteX16" fmla="*/ 159761 w 705701"/>
              <a:gd name="connsiteY16" fmla="*/ 489388 h 884354"/>
              <a:gd name="connsiteX17" fmla="*/ 158841 w 705701"/>
              <a:gd name="connsiteY17" fmla="*/ 488221 h 884354"/>
              <a:gd name="connsiteX18" fmla="*/ 107783 w 705701"/>
              <a:gd name="connsiteY18" fmla="*/ 313140 h 884354"/>
              <a:gd name="connsiteX19" fmla="*/ 406742 w 705701"/>
              <a:gd name="connsiteY19" fmla="*/ 0 h 884354"/>
              <a:gd name="connsiteX20" fmla="*/ 682208 w 705701"/>
              <a:gd name="connsiteY20" fmla="*/ 191252 h 8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5701" h="884354">
                <a:moveTo>
                  <a:pt x="397367" y="625291"/>
                </a:moveTo>
                <a:lnTo>
                  <a:pt x="403315" y="644099"/>
                </a:lnTo>
                <a:cubicBezTo>
                  <a:pt x="406029" y="657115"/>
                  <a:pt x="407454" y="670593"/>
                  <a:pt x="407454" y="684397"/>
                </a:cubicBezTo>
                <a:cubicBezTo>
                  <a:pt x="407454" y="794830"/>
                  <a:pt x="316242" y="884354"/>
                  <a:pt x="203727" y="884354"/>
                </a:cubicBezTo>
                <a:cubicBezTo>
                  <a:pt x="91212" y="884354"/>
                  <a:pt x="0" y="794830"/>
                  <a:pt x="0" y="684397"/>
                </a:cubicBezTo>
                <a:cubicBezTo>
                  <a:pt x="0" y="601573"/>
                  <a:pt x="51307" y="530509"/>
                  <a:pt x="124427" y="500153"/>
                </a:cubicBezTo>
                <a:lnTo>
                  <a:pt x="159761" y="489388"/>
                </a:lnTo>
                <a:lnTo>
                  <a:pt x="195346" y="534564"/>
                </a:lnTo>
                <a:cubicBezTo>
                  <a:pt x="235922" y="577064"/>
                  <a:pt x="288107" y="607405"/>
                  <a:pt x="346491" y="619919"/>
                </a:cubicBezTo>
                <a:close/>
                <a:moveTo>
                  <a:pt x="682208" y="191252"/>
                </a:moveTo>
                <a:cubicBezTo>
                  <a:pt x="697336" y="228715"/>
                  <a:pt x="705701" y="269905"/>
                  <a:pt x="705701" y="313141"/>
                </a:cubicBezTo>
                <a:cubicBezTo>
                  <a:pt x="705701" y="486083"/>
                  <a:pt x="571852" y="626281"/>
                  <a:pt x="406742" y="626281"/>
                </a:cubicBezTo>
                <a:lnTo>
                  <a:pt x="397367" y="625291"/>
                </a:lnTo>
                <a:lnTo>
                  <a:pt x="391444" y="606564"/>
                </a:lnTo>
                <a:cubicBezTo>
                  <a:pt x="360516" y="534797"/>
                  <a:pt x="288113" y="484439"/>
                  <a:pt x="203727" y="484440"/>
                </a:cubicBezTo>
                <a:cubicBezTo>
                  <a:pt x="189662" y="484440"/>
                  <a:pt x="175931" y="485838"/>
                  <a:pt x="162669" y="488502"/>
                </a:cubicBezTo>
                <a:lnTo>
                  <a:pt x="159761" y="489388"/>
                </a:lnTo>
                <a:lnTo>
                  <a:pt x="158841" y="488221"/>
                </a:lnTo>
                <a:cubicBezTo>
                  <a:pt x="126606" y="438243"/>
                  <a:pt x="107783" y="377994"/>
                  <a:pt x="107783" y="313140"/>
                </a:cubicBezTo>
                <a:cubicBezTo>
                  <a:pt x="107783" y="140197"/>
                  <a:pt x="241632" y="0"/>
                  <a:pt x="406742" y="0"/>
                </a:cubicBezTo>
                <a:cubicBezTo>
                  <a:pt x="530575" y="-1"/>
                  <a:pt x="636823" y="78860"/>
                  <a:pt x="682208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8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410" name="Szabadkézi sokszög 409"/>
          <p:cNvSpPr/>
          <p:nvPr/>
        </p:nvSpPr>
        <p:spPr>
          <a:xfrm rot="20137660">
            <a:off x="7124478" y="1743668"/>
            <a:ext cx="759710" cy="982732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12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11" name="Szabadkézi sokszög 410"/>
          <p:cNvSpPr/>
          <p:nvPr/>
        </p:nvSpPr>
        <p:spPr>
          <a:xfrm rot="20137660">
            <a:off x="508274" y="1504356"/>
            <a:ext cx="675729" cy="894768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28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412" name="Szabadkézi sokszög 411"/>
          <p:cNvSpPr/>
          <p:nvPr/>
        </p:nvSpPr>
        <p:spPr>
          <a:xfrm rot="20477100">
            <a:off x="8852785" y="3880940"/>
            <a:ext cx="911271" cy="862890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26</a:t>
            </a:r>
            <a:endParaRPr lang="hu-HU" sz="3200" b="1" dirty="0">
              <a:solidFill>
                <a:srgbClr val="0070C0"/>
              </a:solidFill>
            </a:endParaRPr>
          </a:p>
        </p:txBody>
      </p:sp>
      <p:sp>
        <p:nvSpPr>
          <p:cNvPr id="413" name="Szabadkézi sokszög 412"/>
          <p:cNvSpPr/>
          <p:nvPr/>
        </p:nvSpPr>
        <p:spPr>
          <a:xfrm rot="20137660">
            <a:off x="9949146" y="920505"/>
            <a:ext cx="675729" cy="894768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40</a:t>
            </a:r>
            <a:endParaRPr lang="hu-HU" sz="2800" b="1" dirty="0">
              <a:solidFill>
                <a:srgbClr val="0070C0"/>
              </a:solidFill>
            </a:endParaRPr>
          </a:p>
        </p:txBody>
      </p:sp>
      <p:sp>
        <p:nvSpPr>
          <p:cNvPr id="133" name="Ellipszis buborék 132"/>
          <p:cNvSpPr/>
          <p:nvPr/>
        </p:nvSpPr>
        <p:spPr>
          <a:xfrm>
            <a:off x="977402" y="4054819"/>
            <a:ext cx="2125451" cy="936125"/>
          </a:xfrm>
          <a:prstGeom prst="wedgeEllipseCallout">
            <a:avLst>
              <a:gd name="adj1" fmla="val 8457"/>
              <a:gd name="adj2" fmla="val 93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dirty="0" smtClean="0">
                <a:solidFill>
                  <a:schemeClr val="tx1"/>
                </a:solidFill>
              </a:rPr>
              <a:t>A 4 többszörösei maradjanak!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134" name="Szövegdoboz 133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sp>
        <p:nvSpPr>
          <p:cNvPr id="135" name="Ellipszis 134"/>
          <p:cNvSpPr/>
          <p:nvPr/>
        </p:nvSpPr>
        <p:spPr>
          <a:xfrm>
            <a:off x="11590765" y="6590567"/>
            <a:ext cx="586234" cy="2948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6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29775" y="6542682"/>
            <a:ext cx="406400" cy="406400"/>
          </a:xfrm>
          <a:prstGeom prst="rect">
            <a:avLst/>
          </a:prstGeom>
        </p:spPr>
      </p:pic>
      <p:pic>
        <p:nvPicPr>
          <p:cNvPr id="137" name="Kép 1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674" y="5699839"/>
            <a:ext cx="1804572" cy="1170533"/>
          </a:xfrm>
          <a:prstGeom prst="rect">
            <a:avLst/>
          </a:prstGeom>
        </p:spPr>
      </p:pic>
      <p:grpSp>
        <p:nvGrpSpPr>
          <p:cNvPr id="348" name="Csoportba foglalás 347"/>
          <p:cNvGrpSpPr/>
          <p:nvPr/>
        </p:nvGrpSpPr>
        <p:grpSpPr>
          <a:xfrm>
            <a:off x="8945661" y="5349452"/>
            <a:ext cx="1363310" cy="1039174"/>
            <a:chOff x="2548813" y="1125659"/>
            <a:chExt cx="2351069" cy="1874291"/>
          </a:xfrm>
        </p:grpSpPr>
        <p:sp>
          <p:nvSpPr>
            <p:cNvPr id="349" name="Szabadkézi sokszög 348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50" name="Ellipszis 349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1" name="Ellipszis 350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352" name="Ellipszis 351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Ellipszis 352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Ellipszis 353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Hold 354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Hold 355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Hold 356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Hold 357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9" name="Hold 358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0" name="Könnycsepp 359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1" name="Háromszög 360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2" name="Szív 361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3" name="Háromszög 362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4" name="Háromszög 363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5" name="Háromszög 364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6" name="Háromszög 365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7" name="Hold 366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327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1.85185E-6 C 0.00937 0.05301 0.0332 0.12709 0.11745 0.12593 C 0.23997 0.12593 0.24922 -0.12199 0.39505 -0.12291 C 0.52682 -0.12291 0.45625 0.09398 0.5832 0.09306 C 0.71497 0.09306 0.6444 -0.06389 0.78594 -0.06389 C 0.91276 -0.06389 0.84232 0.0419 0.95508 0.0419 C 1.06354 0.0419 1.00716 -0.03889 1.10586 -0.03889 C 1.16211 -0.03889 1.16706 -0.0169 1.17135 -1.85185E-6 " pathEditMode="relative" rAng="0" ptsTypes="AAAAAAAA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6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794 -2.59259E-6 C -0.85117 0.05301 -0.83359 0.12709 -0.772 0.12593 C -0.68216 0.12593 -0.67552 -0.12199 -0.56862 -0.12291 C -0.47213 -0.12291 -0.52383 0.09398 -0.43099 0.09306 C -0.33437 0.09306 -0.38607 -0.06389 -0.28242 -0.06389 C -0.18945 -0.06389 -0.24114 0.0419 -0.15859 0.0419 C -0.07903 0.0419 -0.12031 -0.03889 -0.04817 -0.03889 C -0.00677 -0.03889 -0.00325 -0.0169 -2.5E-6 -2.59259E-6 " pathEditMode="relative" rAng="0" ptsTypes="AAAAAAAA">
                                      <p:cBhvr>
                                        <p:cTn id="8" dur="30000" spd="-100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91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40081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5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5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5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5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5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5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audio>
              <p:cMediaNode vol="80000">
                <p:cTn id="3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</p:childTnLst>
        </p:cTn>
      </p:par>
    </p:tnLst>
    <p:bldLst>
      <p:bldP spid="377" grpId="0" animBg="1"/>
      <p:bldP spid="378" grpId="0" animBg="1"/>
      <p:bldP spid="379" grpId="0" animBg="1"/>
      <p:bldP spid="380" grpId="0" animBg="1"/>
      <p:bldP spid="368" grpId="0" animBg="1"/>
      <p:bldP spid="199" grpId="0" animBg="1"/>
      <p:bldP spid="189" grpId="0" animBg="1"/>
      <p:bldP spid="192" grpId="0" animBg="1"/>
      <p:bldP spid="194" grpId="0" animBg="1"/>
      <p:bldP spid="19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3" grpId="0" animBg="1"/>
      <p:bldP spid="242" grpId="0" animBg="1"/>
      <p:bldP spid="202" grpId="0" animBg="1"/>
      <p:bldP spid="238" grpId="0" animBg="1"/>
      <p:bldP spid="243" grpId="0" animBg="1"/>
      <p:bldP spid="234" grpId="0" animBg="1"/>
      <p:bldP spid="234" grpId="1" animBg="1"/>
      <p:bldP spid="236" grpId="0" animBg="1"/>
      <p:bldP spid="240" grpId="0" animBg="1"/>
      <p:bldP spid="215" grpId="0" animBg="1"/>
      <p:bldP spid="237" grpId="0" animBg="1"/>
      <p:bldP spid="218" grpId="0" animBg="1"/>
      <p:bldP spid="220" grpId="0" animBg="1"/>
      <p:bldP spid="222" grpId="0" animBg="1"/>
      <p:bldP spid="241" grpId="0" animBg="1"/>
      <p:bldP spid="225" grpId="0" animBg="1"/>
      <p:bldP spid="239" grpId="0" animBg="1"/>
      <p:bldP spid="227" grpId="0" animBg="1"/>
      <p:bldP spid="235" grpId="0" animBg="1"/>
      <p:bldP spid="229" grpId="0" animBg="1"/>
      <p:bldP spid="230" grpId="0" animBg="1"/>
      <p:bldP spid="244" grpId="0" animBg="1"/>
      <p:bldP spid="233" grpId="0" animBg="1"/>
      <p:bldP spid="403" grpId="0" animBg="1"/>
      <p:bldP spid="403" grpId="1" animBg="1"/>
      <p:bldP spid="404" grpId="0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9" grpId="0" animBg="1"/>
      <p:bldP spid="410" grpId="0" animBg="1"/>
      <p:bldP spid="411" grpId="0" animBg="1"/>
      <p:bldP spid="412" grpId="0" animBg="1"/>
      <p:bldP spid="412" grpId="1" animBg="1"/>
      <p:bldP spid="4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Kép 2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43505" y="1726755"/>
            <a:ext cx="635893" cy="1324603"/>
          </a:xfrm>
          <a:prstGeom prst="rect">
            <a:avLst/>
          </a:prstGeom>
        </p:spPr>
      </p:pic>
      <p:pic>
        <p:nvPicPr>
          <p:cNvPr id="259" name="Kép 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030868" y="4442328"/>
            <a:ext cx="635893" cy="1324603"/>
          </a:xfrm>
          <a:prstGeom prst="rect">
            <a:avLst/>
          </a:prstGeom>
        </p:spPr>
      </p:pic>
      <p:graphicFrame>
        <p:nvGraphicFramePr>
          <p:cNvPr id="141" name="Táblázat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61036"/>
              </p:ext>
            </p:extLst>
          </p:nvPr>
        </p:nvGraphicFramePr>
        <p:xfrm>
          <a:off x="1874622" y="227400"/>
          <a:ext cx="9907596" cy="621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266">
                  <a:extLst>
                    <a:ext uri="{9D8B030D-6E8A-4147-A177-3AD203B41FA5}">
                      <a16:colId xmlns:a16="http://schemas.microsoft.com/office/drawing/2014/main" val="773590524"/>
                    </a:ext>
                  </a:extLst>
                </a:gridCol>
                <a:gridCol w="1651266">
                  <a:extLst>
                    <a:ext uri="{9D8B030D-6E8A-4147-A177-3AD203B41FA5}">
                      <a16:colId xmlns:a16="http://schemas.microsoft.com/office/drawing/2014/main" val="2788755757"/>
                    </a:ext>
                  </a:extLst>
                </a:gridCol>
                <a:gridCol w="1651266">
                  <a:extLst>
                    <a:ext uri="{9D8B030D-6E8A-4147-A177-3AD203B41FA5}">
                      <a16:colId xmlns:a16="http://schemas.microsoft.com/office/drawing/2014/main" val="3210681751"/>
                    </a:ext>
                  </a:extLst>
                </a:gridCol>
                <a:gridCol w="1651266">
                  <a:extLst>
                    <a:ext uri="{9D8B030D-6E8A-4147-A177-3AD203B41FA5}">
                      <a16:colId xmlns:a16="http://schemas.microsoft.com/office/drawing/2014/main" val="3433457506"/>
                    </a:ext>
                  </a:extLst>
                </a:gridCol>
                <a:gridCol w="1651266">
                  <a:extLst>
                    <a:ext uri="{9D8B030D-6E8A-4147-A177-3AD203B41FA5}">
                      <a16:colId xmlns:a16="http://schemas.microsoft.com/office/drawing/2014/main" val="377960295"/>
                    </a:ext>
                  </a:extLst>
                </a:gridCol>
                <a:gridCol w="1651266">
                  <a:extLst>
                    <a:ext uri="{9D8B030D-6E8A-4147-A177-3AD203B41FA5}">
                      <a16:colId xmlns:a16="http://schemas.microsoft.com/office/drawing/2014/main" val="2459633908"/>
                    </a:ext>
                  </a:extLst>
                </a:gridCol>
              </a:tblGrid>
              <a:tr h="773068"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26715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41557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2474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09151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94652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326998"/>
                  </a:ext>
                </a:extLst>
              </a:tr>
              <a:tr h="946526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741026"/>
                  </a:ext>
                </a:extLst>
              </a:tr>
            </a:tbl>
          </a:graphicData>
        </a:graphic>
      </p:graphicFrame>
      <p:sp>
        <p:nvSpPr>
          <p:cNvPr id="75" name="Szövegdoboz 74"/>
          <p:cNvSpPr txBox="1"/>
          <p:nvPr/>
        </p:nvSpPr>
        <p:spPr>
          <a:xfrm>
            <a:off x="598556" y="657519"/>
            <a:ext cx="5790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O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R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P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E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D</a:t>
            </a:r>
          </a:p>
          <a:p>
            <a:r>
              <a:rPr lang="hu-HU" sz="4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Ó</a:t>
            </a:r>
            <a:endParaRPr lang="hu-HU" sz="4000" b="1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78" name="Szövegdoboz 77"/>
          <p:cNvSpPr txBox="1"/>
          <p:nvPr/>
        </p:nvSpPr>
        <p:spPr>
          <a:xfrm rot="16200000">
            <a:off x="11643552" y="2425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sp>
        <p:nvSpPr>
          <p:cNvPr id="143" name="Szabadkézi sokszög 142"/>
          <p:cNvSpPr/>
          <p:nvPr/>
        </p:nvSpPr>
        <p:spPr>
          <a:xfrm rot="19434498">
            <a:off x="280485" y="5596455"/>
            <a:ext cx="274013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4" name="Szabadkézi sokszög 143"/>
          <p:cNvSpPr/>
          <p:nvPr/>
        </p:nvSpPr>
        <p:spPr>
          <a:xfrm rot="1940615">
            <a:off x="837840" y="5272120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Szabadkézi sokszög 144"/>
          <p:cNvSpPr/>
          <p:nvPr/>
        </p:nvSpPr>
        <p:spPr>
          <a:xfrm rot="20844132">
            <a:off x="141686" y="4000983"/>
            <a:ext cx="419858" cy="2695882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6" name="Szabadkézi sokszög 145"/>
          <p:cNvSpPr/>
          <p:nvPr/>
        </p:nvSpPr>
        <p:spPr>
          <a:xfrm rot="1100233">
            <a:off x="365133" y="4909128"/>
            <a:ext cx="536759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Ellipszis 146"/>
          <p:cNvSpPr/>
          <p:nvPr/>
        </p:nvSpPr>
        <p:spPr>
          <a:xfrm>
            <a:off x="-20786" y="6315959"/>
            <a:ext cx="897552" cy="542041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Ellipszis 147"/>
          <p:cNvSpPr/>
          <p:nvPr/>
        </p:nvSpPr>
        <p:spPr>
          <a:xfrm>
            <a:off x="478650" y="6355521"/>
            <a:ext cx="897552" cy="5024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148"/>
          <p:cNvSpPr/>
          <p:nvPr/>
        </p:nvSpPr>
        <p:spPr>
          <a:xfrm>
            <a:off x="1840180" y="6418700"/>
            <a:ext cx="965269" cy="4714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149"/>
          <p:cNvSpPr/>
          <p:nvPr/>
        </p:nvSpPr>
        <p:spPr>
          <a:xfrm>
            <a:off x="2516750" y="6369879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150"/>
          <p:cNvSpPr/>
          <p:nvPr/>
        </p:nvSpPr>
        <p:spPr>
          <a:xfrm>
            <a:off x="1161471" y="6405342"/>
            <a:ext cx="922120" cy="5201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60289" y="6294068"/>
            <a:ext cx="492402" cy="292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947907" y="6155790"/>
            <a:ext cx="897552" cy="412238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6" name="Csoportba foglalás 155"/>
          <p:cNvGrpSpPr/>
          <p:nvPr/>
        </p:nvGrpSpPr>
        <p:grpSpPr>
          <a:xfrm rot="307142" flipH="1">
            <a:off x="1398274" y="1493281"/>
            <a:ext cx="898061" cy="618338"/>
            <a:chOff x="2548813" y="1125660"/>
            <a:chExt cx="2351067" cy="1874290"/>
          </a:xfrm>
        </p:grpSpPr>
        <p:sp>
          <p:nvSpPr>
            <p:cNvPr id="157" name="Szabadkézi sokszög 156"/>
            <p:cNvSpPr/>
            <p:nvPr/>
          </p:nvSpPr>
          <p:spPr>
            <a:xfrm rot="3729422">
              <a:off x="2805383" y="905452"/>
              <a:ext cx="1874290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8" name="Ellipszis 157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60" name="Ellipszis 159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Hold 162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Hold 163"/>
            <p:cNvSpPr/>
            <p:nvPr/>
          </p:nvSpPr>
          <p:spPr>
            <a:xfrm rot="10800000">
              <a:off x="2917707" y="1462813"/>
              <a:ext cx="627604" cy="1208227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5" name="Hold 164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6" name="Hold 165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7" name="Hold 166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8" name="Könnycsepp 167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Háromszög 168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Szív 169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Háromszög 170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Háromszög 171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Háromszög 172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Háromszög 173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Hold 174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76" name="Kép 17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97265" flipH="1">
            <a:off x="1069127" y="5581653"/>
            <a:ext cx="1715190" cy="1179194"/>
          </a:xfrm>
          <a:prstGeom prst="rect">
            <a:avLst/>
          </a:prstGeom>
        </p:spPr>
      </p:pic>
      <p:sp>
        <p:nvSpPr>
          <p:cNvPr id="177" name="Ellipszis 176"/>
          <p:cNvSpPr/>
          <p:nvPr/>
        </p:nvSpPr>
        <p:spPr>
          <a:xfrm rot="17795569">
            <a:off x="1172475" y="4836634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8" name="Ellipszis 177"/>
          <p:cNvSpPr/>
          <p:nvPr/>
        </p:nvSpPr>
        <p:spPr>
          <a:xfrm rot="17795569">
            <a:off x="30485" y="1456209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" name="Ellipszis 178"/>
          <p:cNvSpPr/>
          <p:nvPr/>
        </p:nvSpPr>
        <p:spPr>
          <a:xfrm rot="17795569">
            <a:off x="1565857" y="4054709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0" name="Ellipszis 179"/>
          <p:cNvSpPr/>
          <p:nvPr/>
        </p:nvSpPr>
        <p:spPr>
          <a:xfrm rot="17795569">
            <a:off x="262196" y="176166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1" name="Ellipszis 180"/>
          <p:cNvSpPr/>
          <p:nvPr/>
        </p:nvSpPr>
        <p:spPr>
          <a:xfrm rot="17795569">
            <a:off x="1433380" y="1205621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2" name="Ellipszis 181"/>
          <p:cNvSpPr/>
          <p:nvPr/>
        </p:nvSpPr>
        <p:spPr>
          <a:xfrm rot="17795569">
            <a:off x="312635" y="3127935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Ellipszis 182"/>
          <p:cNvSpPr/>
          <p:nvPr/>
        </p:nvSpPr>
        <p:spPr>
          <a:xfrm rot="17795569">
            <a:off x="2028023" y="2315585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" name="Ellipszis 183"/>
          <p:cNvSpPr/>
          <p:nvPr/>
        </p:nvSpPr>
        <p:spPr>
          <a:xfrm>
            <a:off x="11241164" y="6344364"/>
            <a:ext cx="989780" cy="485229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5" name="Ellipszis 184"/>
          <p:cNvSpPr/>
          <p:nvPr/>
        </p:nvSpPr>
        <p:spPr>
          <a:xfrm>
            <a:off x="10757839" y="6529719"/>
            <a:ext cx="759265" cy="30701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6" name="Ellipszis 185"/>
          <p:cNvSpPr/>
          <p:nvPr/>
        </p:nvSpPr>
        <p:spPr>
          <a:xfrm>
            <a:off x="11224522" y="6473197"/>
            <a:ext cx="825676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8" name="Ellipszis 187"/>
          <p:cNvSpPr/>
          <p:nvPr/>
        </p:nvSpPr>
        <p:spPr>
          <a:xfrm>
            <a:off x="9378691" y="6532526"/>
            <a:ext cx="857454" cy="3342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0" name="Ellipszis 189"/>
          <p:cNvSpPr/>
          <p:nvPr/>
        </p:nvSpPr>
        <p:spPr>
          <a:xfrm>
            <a:off x="3064243" y="6550348"/>
            <a:ext cx="618724" cy="2985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2" name="Kép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96168" y="3555919"/>
            <a:ext cx="635893" cy="1324603"/>
          </a:xfrm>
          <a:prstGeom prst="rect">
            <a:avLst/>
          </a:prstGeom>
        </p:spPr>
      </p:pic>
      <p:pic>
        <p:nvPicPr>
          <p:cNvPr id="154" name="Kép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731423" y="258644"/>
            <a:ext cx="694845" cy="2387595"/>
          </a:xfrm>
          <a:prstGeom prst="rect">
            <a:avLst/>
          </a:prstGeom>
        </p:spPr>
      </p:pic>
      <p:pic>
        <p:nvPicPr>
          <p:cNvPr id="155" name="Kép 1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701753" y="4759112"/>
            <a:ext cx="694845" cy="2387595"/>
          </a:xfrm>
          <a:prstGeom prst="rect">
            <a:avLst/>
          </a:prstGeom>
        </p:spPr>
      </p:pic>
      <p:pic>
        <p:nvPicPr>
          <p:cNvPr id="191" name="Kép 1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477132" y="1215067"/>
            <a:ext cx="694845" cy="2387595"/>
          </a:xfrm>
          <a:prstGeom prst="rect">
            <a:avLst/>
          </a:prstGeom>
        </p:spPr>
      </p:pic>
      <p:pic>
        <p:nvPicPr>
          <p:cNvPr id="192" name="Kép 1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656825" y="4042878"/>
            <a:ext cx="796653" cy="2263104"/>
          </a:xfrm>
          <a:prstGeom prst="rect">
            <a:avLst/>
          </a:prstGeom>
        </p:spPr>
      </p:pic>
      <p:pic>
        <p:nvPicPr>
          <p:cNvPr id="193" name="Kép 1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0120" y="1967161"/>
            <a:ext cx="825951" cy="2346332"/>
          </a:xfrm>
          <a:prstGeom prst="rect">
            <a:avLst/>
          </a:prstGeom>
        </p:spPr>
      </p:pic>
      <p:pic>
        <p:nvPicPr>
          <p:cNvPr id="194" name="Kép 1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983439" y="3499602"/>
            <a:ext cx="635893" cy="1324603"/>
          </a:xfrm>
          <a:prstGeom prst="rect">
            <a:avLst/>
          </a:prstGeom>
        </p:spPr>
      </p:pic>
      <p:pic>
        <p:nvPicPr>
          <p:cNvPr id="195" name="Kép 1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27409" y="778873"/>
            <a:ext cx="635893" cy="1324603"/>
          </a:xfrm>
          <a:prstGeom prst="rect">
            <a:avLst/>
          </a:prstGeom>
        </p:spPr>
      </p:pic>
      <p:sp>
        <p:nvSpPr>
          <p:cNvPr id="196" name="Szövegdoboz 195"/>
          <p:cNvSpPr txBox="1"/>
          <p:nvPr/>
        </p:nvSpPr>
        <p:spPr>
          <a:xfrm>
            <a:off x="3529316" y="148191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16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198" name="Téglalap 197"/>
          <p:cNvSpPr/>
          <p:nvPr/>
        </p:nvSpPr>
        <p:spPr>
          <a:xfrm>
            <a:off x="3547916" y="992619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4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4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199" name="Szövegdoboz 198"/>
          <p:cNvSpPr txBox="1"/>
          <p:nvPr/>
        </p:nvSpPr>
        <p:spPr>
          <a:xfrm>
            <a:off x="9819051" y="60785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3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0" name="Szövegdoboz 199"/>
          <p:cNvSpPr txBox="1"/>
          <p:nvPr/>
        </p:nvSpPr>
        <p:spPr>
          <a:xfrm>
            <a:off x="9713162" y="5108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18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1" name="Szövegdoboz 200"/>
          <p:cNvSpPr txBox="1"/>
          <p:nvPr/>
        </p:nvSpPr>
        <p:spPr>
          <a:xfrm>
            <a:off x="11478816" y="51168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3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2" name="Szövegdoboz 201"/>
          <p:cNvSpPr txBox="1"/>
          <p:nvPr/>
        </p:nvSpPr>
        <p:spPr>
          <a:xfrm>
            <a:off x="11494040" y="33371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9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3" name="Szövegdoboz 202"/>
          <p:cNvSpPr txBox="1"/>
          <p:nvPr/>
        </p:nvSpPr>
        <p:spPr>
          <a:xfrm>
            <a:off x="11287088" y="241902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36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4" name="Szövegdoboz 203"/>
          <p:cNvSpPr txBox="1"/>
          <p:nvPr/>
        </p:nvSpPr>
        <p:spPr>
          <a:xfrm>
            <a:off x="9533285" y="41581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12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5" name="Szövegdoboz 204"/>
          <p:cNvSpPr txBox="1"/>
          <p:nvPr/>
        </p:nvSpPr>
        <p:spPr>
          <a:xfrm>
            <a:off x="9858883" y="3337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8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6" name="Szövegdoboz 205"/>
          <p:cNvSpPr txBox="1"/>
          <p:nvPr/>
        </p:nvSpPr>
        <p:spPr>
          <a:xfrm>
            <a:off x="9680234" y="237849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54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7" name="Szövegdoboz 206"/>
          <p:cNvSpPr txBox="1"/>
          <p:nvPr/>
        </p:nvSpPr>
        <p:spPr>
          <a:xfrm>
            <a:off x="6385219" y="60559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48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8" name="Szövegdoboz 207"/>
          <p:cNvSpPr txBox="1"/>
          <p:nvPr/>
        </p:nvSpPr>
        <p:spPr>
          <a:xfrm>
            <a:off x="6363720" y="510808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24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09" name="Szövegdoboz 208"/>
          <p:cNvSpPr txBox="1"/>
          <p:nvPr/>
        </p:nvSpPr>
        <p:spPr>
          <a:xfrm>
            <a:off x="5449380" y="42415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2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0" name="Szövegdoboz 209"/>
          <p:cNvSpPr txBox="1"/>
          <p:nvPr/>
        </p:nvSpPr>
        <p:spPr>
          <a:xfrm>
            <a:off x="6535170" y="32928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9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1" name="Szövegdoboz 210"/>
          <p:cNvSpPr txBox="1"/>
          <p:nvPr/>
        </p:nvSpPr>
        <p:spPr>
          <a:xfrm>
            <a:off x="4816284" y="60867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6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2" name="Szövegdoboz 211"/>
          <p:cNvSpPr txBox="1"/>
          <p:nvPr/>
        </p:nvSpPr>
        <p:spPr>
          <a:xfrm>
            <a:off x="4592792" y="509306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42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3" name="Szövegdoboz 212"/>
          <p:cNvSpPr txBox="1"/>
          <p:nvPr/>
        </p:nvSpPr>
        <p:spPr>
          <a:xfrm>
            <a:off x="4711505" y="42197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20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4" name="Szövegdoboz 213"/>
          <p:cNvSpPr txBox="1"/>
          <p:nvPr/>
        </p:nvSpPr>
        <p:spPr>
          <a:xfrm>
            <a:off x="3525659" y="3337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5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5" name="Szövegdoboz 214"/>
          <p:cNvSpPr txBox="1"/>
          <p:nvPr/>
        </p:nvSpPr>
        <p:spPr>
          <a:xfrm>
            <a:off x="8159951" y="24373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5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6" name="Szövegdoboz 215"/>
          <p:cNvSpPr txBox="1"/>
          <p:nvPr/>
        </p:nvSpPr>
        <p:spPr>
          <a:xfrm>
            <a:off x="6541519" y="24343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6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7" name="Szövegdoboz 216"/>
          <p:cNvSpPr txBox="1"/>
          <p:nvPr/>
        </p:nvSpPr>
        <p:spPr>
          <a:xfrm>
            <a:off x="4749729" y="241902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18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8" name="Szövegdoboz 217"/>
          <p:cNvSpPr txBox="1"/>
          <p:nvPr/>
        </p:nvSpPr>
        <p:spPr>
          <a:xfrm>
            <a:off x="11478816" y="965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4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19" name="Szövegdoboz 218"/>
          <p:cNvSpPr txBox="1"/>
          <p:nvPr/>
        </p:nvSpPr>
        <p:spPr>
          <a:xfrm>
            <a:off x="9647426" y="14942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12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0" name="Szövegdoboz 219"/>
          <p:cNvSpPr txBox="1"/>
          <p:nvPr/>
        </p:nvSpPr>
        <p:spPr>
          <a:xfrm>
            <a:off x="8159951" y="1522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4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1" name="Szövegdoboz 220"/>
          <p:cNvSpPr txBox="1"/>
          <p:nvPr/>
        </p:nvSpPr>
        <p:spPr>
          <a:xfrm>
            <a:off x="6444852" y="896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10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2" name="Szövegdoboz 221"/>
          <p:cNvSpPr txBox="1"/>
          <p:nvPr/>
        </p:nvSpPr>
        <p:spPr>
          <a:xfrm>
            <a:off x="8159951" y="51168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6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3" name="Szövegdoboz 222"/>
          <p:cNvSpPr txBox="1"/>
          <p:nvPr/>
        </p:nvSpPr>
        <p:spPr>
          <a:xfrm>
            <a:off x="11478816" y="60751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9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4" name="Szövegdoboz 223"/>
          <p:cNvSpPr txBox="1"/>
          <p:nvPr/>
        </p:nvSpPr>
        <p:spPr>
          <a:xfrm>
            <a:off x="6872711" y="42632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8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5" name="Szövegdoboz 224"/>
          <p:cNvSpPr txBox="1"/>
          <p:nvPr/>
        </p:nvSpPr>
        <p:spPr>
          <a:xfrm>
            <a:off x="11380197" y="422141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30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6" name="Szövegdoboz 225"/>
          <p:cNvSpPr txBox="1"/>
          <p:nvPr/>
        </p:nvSpPr>
        <p:spPr>
          <a:xfrm>
            <a:off x="8214594" y="61013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5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7" name="Szövegdoboz 226"/>
          <p:cNvSpPr txBox="1"/>
          <p:nvPr/>
        </p:nvSpPr>
        <p:spPr>
          <a:xfrm>
            <a:off x="8078574" y="329615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smtClean="0">
                <a:solidFill>
                  <a:srgbClr val="FF0000"/>
                </a:solidFill>
              </a:rPr>
              <a:t>20</a:t>
            </a:r>
            <a:endParaRPr lang="hu-HU" sz="2400" b="1" i="1" dirty="0">
              <a:solidFill>
                <a:srgbClr val="FF0000"/>
              </a:solidFill>
            </a:endParaRPr>
          </a:p>
        </p:txBody>
      </p:sp>
      <p:sp>
        <p:nvSpPr>
          <p:cNvPr id="228" name="Téglalap 227"/>
          <p:cNvSpPr/>
          <p:nvPr/>
        </p:nvSpPr>
        <p:spPr>
          <a:xfrm>
            <a:off x="5189147" y="2803640"/>
            <a:ext cx="1641851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18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2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29" name="Téglalap 228"/>
          <p:cNvSpPr/>
          <p:nvPr/>
        </p:nvSpPr>
        <p:spPr>
          <a:xfrm>
            <a:off x="10150037" y="5504571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45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hu-HU" sz="3200" b="1" dirty="0">
                <a:solidFill>
                  <a:schemeClr val="tx1"/>
                </a:solidFill>
                <a:sym typeface="Wingdings" panose="05000000000000000000" pitchFamily="2" charset="2"/>
              </a:rPr>
              <a:t>5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0" name="Téglalap 229"/>
          <p:cNvSpPr/>
          <p:nvPr/>
        </p:nvSpPr>
        <p:spPr>
          <a:xfrm>
            <a:off x="10134503" y="993347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24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1" name="Téglalap 230"/>
          <p:cNvSpPr/>
          <p:nvPr/>
        </p:nvSpPr>
        <p:spPr>
          <a:xfrm>
            <a:off x="8460854" y="2786392"/>
            <a:ext cx="1736091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4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2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2" name="Téglalap 231"/>
          <p:cNvSpPr/>
          <p:nvPr/>
        </p:nvSpPr>
        <p:spPr>
          <a:xfrm>
            <a:off x="3538484" y="5540058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30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5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3" name="Téglalap 232"/>
          <p:cNvSpPr/>
          <p:nvPr/>
        </p:nvSpPr>
        <p:spPr>
          <a:xfrm>
            <a:off x="6836509" y="1014023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20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5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4" name="Téglalap 233"/>
          <p:cNvSpPr/>
          <p:nvPr/>
        </p:nvSpPr>
        <p:spPr>
          <a:xfrm>
            <a:off x="3540504" y="2835123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30 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5" name="Téglalap 234"/>
          <p:cNvSpPr/>
          <p:nvPr/>
        </p:nvSpPr>
        <p:spPr>
          <a:xfrm>
            <a:off x="10093037" y="2813274"/>
            <a:ext cx="1683928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54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6" name="Téglalap 235"/>
          <p:cNvSpPr/>
          <p:nvPr/>
        </p:nvSpPr>
        <p:spPr>
          <a:xfrm>
            <a:off x="6854695" y="4600107"/>
            <a:ext cx="1653167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36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7" name="Téglalap 236"/>
          <p:cNvSpPr/>
          <p:nvPr/>
        </p:nvSpPr>
        <p:spPr>
          <a:xfrm>
            <a:off x="8486052" y="1025329"/>
            <a:ext cx="1689831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4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8" name="Téglalap 237"/>
          <p:cNvSpPr/>
          <p:nvPr/>
        </p:nvSpPr>
        <p:spPr>
          <a:xfrm>
            <a:off x="5189671" y="4607832"/>
            <a:ext cx="1675287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4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39" name="Téglalap 238"/>
          <p:cNvSpPr/>
          <p:nvPr/>
        </p:nvSpPr>
        <p:spPr>
          <a:xfrm>
            <a:off x="3537329" y="1917284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0" name="Téglalap 239"/>
          <p:cNvSpPr/>
          <p:nvPr/>
        </p:nvSpPr>
        <p:spPr>
          <a:xfrm>
            <a:off x="6850671" y="2800099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5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4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1" name="Téglalap 240"/>
          <p:cNvSpPr/>
          <p:nvPr/>
        </p:nvSpPr>
        <p:spPr>
          <a:xfrm>
            <a:off x="8512859" y="4622873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6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3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2" name="Téglalap 241"/>
          <p:cNvSpPr/>
          <p:nvPr/>
        </p:nvSpPr>
        <p:spPr>
          <a:xfrm>
            <a:off x="5198355" y="5514650"/>
            <a:ext cx="1699410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8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3" name="Téglalap 242"/>
          <p:cNvSpPr/>
          <p:nvPr/>
        </p:nvSpPr>
        <p:spPr>
          <a:xfrm>
            <a:off x="3538484" y="3749666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5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4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4" name="Téglalap 243"/>
          <p:cNvSpPr/>
          <p:nvPr/>
        </p:nvSpPr>
        <p:spPr>
          <a:xfrm>
            <a:off x="6850671" y="1899912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15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3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5" name="Téglalap 244"/>
          <p:cNvSpPr/>
          <p:nvPr/>
        </p:nvSpPr>
        <p:spPr>
          <a:xfrm>
            <a:off x="6859369" y="5517912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20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4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6" name="Téglalap 245"/>
          <p:cNvSpPr/>
          <p:nvPr/>
        </p:nvSpPr>
        <p:spPr>
          <a:xfrm>
            <a:off x="8497528" y="1934665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9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7" name="Téglalap 246"/>
          <p:cNvSpPr/>
          <p:nvPr/>
        </p:nvSpPr>
        <p:spPr>
          <a:xfrm>
            <a:off x="10139873" y="1905135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6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8" name="Téglalap 247"/>
          <p:cNvSpPr/>
          <p:nvPr/>
        </p:nvSpPr>
        <p:spPr>
          <a:xfrm>
            <a:off x="8501380" y="5529089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18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49" name="Téglalap 248"/>
          <p:cNvSpPr/>
          <p:nvPr/>
        </p:nvSpPr>
        <p:spPr>
          <a:xfrm>
            <a:off x="3528487" y="4625515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7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0" name="Téglalap 249"/>
          <p:cNvSpPr/>
          <p:nvPr/>
        </p:nvSpPr>
        <p:spPr>
          <a:xfrm>
            <a:off x="5200136" y="1889197"/>
            <a:ext cx="166283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3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2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1" name="Téglalap 250"/>
          <p:cNvSpPr/>
          <p:nvPr/>
        </p:nvSpPr>
        <p:spPr>
          <a:xfrm>
            <a:off x="5190536" y="3685564"/>
            <a:ext cx="1665990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12 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2" name="Téglalap 251"/>
          <p:cNvSpPr/>
          <p:nvPr/>
        </p:nvSpPr>
        <p:spPr>
          <a:xfrm>
            <a:off x="5193265" y="1002407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60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3" name="Téglalap 252"/>
          <p:cNvSpPr/>
          <p:nvPr/>
        </p:nvSpPr>
        <p:spPr>
          <a:xfrm>
            <a:off x="8498940" y="3716657"/>
            <a:ext cx="1641976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2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4" name="Téglalap 253"/>
          <p:cNvSpPr/>
          <p:nvPr/>
        </p:nvSpPr>
        <p:spPr>
          <a:xfrm>
            <a:off x="10112302" y="3714642"/>
            <a:ext cx="1648318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5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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5" name="Téglalap 254"/>
          <p:cNvSpPr/>
          <p:nvPr/>
        </p:nvSpPr>
        <p:spPr>
          <a:xfrm>
            <a:off x="10157790" y="4625516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15:5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6" name="Téglalap 255"/>
          <p:cNvSpPr/>
          <p:nvPr/>
        </p:nvSpPr>
        <p:spPr>
          <a:xfrm>
            <a:off x="6852060" y="3694063"/>
            <a:ext cx="1632183" cy="914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/>
                </a:solidFill>
              </a:rPr>
              <a:t>48 </a:t>
            </a:r>
            <a:r>
              <a:rPr lang="hu-HU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: 6</a:t>
            </a:r>
            <a:endParaRPr lang="hu-HU" sz="3200" b="1" dirty="0">
              <a:solidFill>
                <a:schemeClr val="tx1"/>
              </a:solidFill>
            </a:endParaRPr>
          </a:p>
        </p:txBody>
      </p:sp>
      <p:sp>
        <p:nvSpPr>
          <p:cNvPr id="257" name="Ellipszis 256"/>
          <p:cNvSpPr/>
          <p:nvPr/>
        </p:nvSpPr>
        <p:spPr>
          <a:xfrm>
            <a:off x="9911785" y="6472890"/>
            <a:ext cx="820449" cy="3576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/>
          <p:nvPr/>
        </p:nvSpPr>
        <p:spPr>
          <a:xfrm>
            <a:off x="10488016" y="6563664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9094438" y="6602666"/>
            <a:ext cx="618724" cy="298594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3461045" y="6627574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4295266" y="6624117"/>
            <a:ext cx="492402" cy="292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3908655" y="6563062"/>
            <a:ext cx="525699" cy="321855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Ha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94">
        <p14:ripple/>
      </p:transition>
    </mc:Choice>
    <mc:Fallback xmlns="">
      <p:transition spd="slow" advTm="8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audio isNarration="1">
              <p:cMediaNode vol="80000" showWhenStopped="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" grpId="0" animBg="1"/>
      <p:bldP spid="145" grpId="0" animBg="1"/>
      <p:bldP spid="14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98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14519" y="6678666"/>
            <a:ext cx="2176885" cy="1686861"/>
            <a:chOff x="2035140" y="6028156"/>
            <a:chExt cx="2176885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867884" y="6076896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6821326" y="6268483"/>
            <a:ext cx="1686861" cy="2176885"/>
            <a:chOff x="7969247" y="5309902"/>
            <a:chExt cx="1686861" cy="2176885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17705">
              <a:off x="7969247" y="5309902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6" name="Szövegdoboz 15"/>
            <p:cNvSpPr txBox="1"/>
            <p:nvPr/>
          </p:nvSpPr>
          <p:spPr>
            <a:xfrm>
              <a:off x="8311243" y="546444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9x4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06746" y="581025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36:6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807055" y="6438865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6x3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1043628" y="6571064"/>
            <a:ext cx="2405175" cy="3103865"/>
            <a:chOff x="-76105" y="4524964"/>
            <a:chExt cx="2405175" cy="3103865"/>
          </a:xfrm>
        </p:grpSpPr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24" name="Szövegdoboz 23"/>
            <p:cNvSpPr txBox="1"/>
            <p:nvPr/>
          </p:nvSpPr>
          <p:spPr>
            <a:xfrm>
              <a:off x="853645" y="4894658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25:5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2085113" y="6815974"/>
            <a:ext cx="2405175" cy="3103865"/>
            <a:chOff x="-76105" y="4524964"/>
            <a:chExt cx="2405175" cy="3103865"/>
          </a:xfrm>
        </p:grpSpPr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30" name="Szövegdoboz 29"/>
            <p:cNvSpPr txBox="1"/>
            <p:nvPr/>
          </p:nvSpPr>
          <p:spPr>
            <a:xfrm>
              <a:off x="853645" y="4894658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32:8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1134555" y="6358835"/>
            <a:ext cx="1686861" cy="2176885"/>
            <a:chOff x="7969247" y="5309902"/>
            <a:chExt cx="1686861" cy="2176885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17705">
              <a:off x="7969247" y="5309902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33" name="Szövegdoboz 32"/>
            <p:cNvSpPr txBox="1"/>
            <p:nvPr/>
          </p:nvSpPr>
          <p:spPr>
            <a:xfrm>
              <a:off x="8311243" y="546444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3x5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3715749" y="6553243"/>
            <a:ext cx="1686861" cy="2176885"/>
            <a:chOff x="7969247" y="5309902"/>
            <a:chExt cx="1686861" cy="2176885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117705">
              <a:off x="7969247" y="5309902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36" name="Szövegdoboz 35"/>
            <p:cNvSpPr txBox="1"/>
            <p:nvPr/>
          </p:nvSpPr>
          <p:spPr>
            <a:xfrm>
              <a:off x="8311243" y="5464448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45:5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Szabadkézi sokszög 8"/>
          <p:cNvSpPr/>
          <p:nvPr/>
        </p:nvSpPr>
        <p:spPr>
          <a:xfrm>
            <a:off x="-3805465" y="5423653"/>
            <a:ext cx="19155055" cy="1696059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Jön a delfincsapat! </a:t>
            </a:r>
          </a:p>
          <a:p>
            <a:pPr algn="ctr"/>
            <a:r>
              <a:rPr lang="hu-H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Írd le milyen számokat hoznak!</a:t>
            </a:r>
            <a:endParaRPr lang="hu-H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elhő 37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Ellenőrzés: 18, 4, 6, 15, 9, 5, 36, 4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45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4235" y="65717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8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5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7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9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0.29098 L -1.875E-6 -0.29098 L 0.0819 -0.33311 C 0.09024 -0.3375 0.09831 -0.3419 0.1069 -0.3463 C 0.11693 -0.35116 0.12761 -0.3551 0.13724 -0.36042 C 0.14531 -0.36482 0.15248 -0.36968 0.16133 -0.37338 C 0.1931 -0.38658 0.225 -0.39977 0.2586 -0.41065 C 0.29388 -0.42199 0.3168 -0.43056 0.35586 -0.43774 C 0.39675 -0.44537 0.42943 -0.44653 0.47084 -0.44931 C 0.528 -0.44445 0.56706 -0.44329 0.62057 -0.42963 C 0.64597 -0.42315 0.66836 -0.41204 0.69375 -0.40625 C 0.78099 -0.36482 0.69753 -0.40695 0.79909 -0.34491 C 0.82305 -0.33033 0.84844 -0.3169 0.87305 -0.30278 C 0.87396 -0.30232 0.87487 -0.30209 0.87578 -0.30162 C 0.90977 -0.28357 0.94193 -0.26366 0.97735 -0.24723 C 1.00182 -0.23565 1.02826 -0.22639 1.05508 -0.21806 C 1.06211 -0.21574 1.07839 -0.21551 1.07839 -0.21528 " pathEditMode="relative" rAng="0" ptsTypes="AAAAAAAAAAAAAAAAA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9" y="-41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7.40741E-7 L -3.95833E-6 0.00023 C 0.01941 -0.05926 0.02344 -0.08195 0.05287 -0.12917 C 0.08855 -0.18704 0.09362 -0.18218 0.12709 -0.22338 C 0.18516 -0.29491 0.17188 -0.28634 0.22969 -0.34676 C 0.24571 -0.36366 0.26133 -0.38241 0.27852 -0.39468 C 0.29441 -0.40556 0.31172 -0.40857 0.32839 -0.41551 C 0.33724 -0.41366 0.34649 -0.41435 0.35521 -0.40995 C 0.38021 -0.39722 0.43034 -0.35 0.44909 -0.33148 C 0.50079 -0.28056 0.54571 -0.20093 0.603 -0.1757 L 0.76159 -0.10532 L 0.78855 -0.1081 C 0.79401 -0.10903 0.79961 -0.1081 0.80508 -0.11111 C 0.84271 -0.13079 0.82149 -0.13056 0.83204 -0.13056 " pathEditMode="relative" rAng="0" ptsTypes="AAAAAAAAAAAAAA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02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81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6 L 8.33333E-7 0.00023 C 0.03867 -0.24421 0.00013 -0.01968 0.03893 -0.20579 C 0.04661 -0.24213 0.05078 -0.28843 0.06055 -0.31921 C 0.0694 -0.34838 0.08138 -0.36505 0.0931 -0.37894 C 0.11953 -0.41111 0.147 -0.43194 0.17409 -0.4581 C 0.17539 -0.45903 0.17669 -0.46019 0.17799 -0.46111 C 0.17891 -0.46227 0.17969 -0.46435 0.18073 -0.46435 L 0.2599 -0.48287 C 0.28268 -0.47986 0.3056 -0.48657 0.32799 -0.47361 C 0.36693 -0.45185 0.42005 -0.36505 0.45469 -0.31296 C 0.45573 -0.31134 0.45651 -0.30833 0.45755 -0.30671 C 0.47539 -0.28079 0.4931 -0.25162 0.51159 -0.23079 C 0.53112 -0.20949 0.55091 -0.19028 0.57122 -0.18032 C 0.60234 -0.16574 0.63411 -0.16574 0.66536 -0.15857 C 0.67695 -0.15532 0.67656 -0.16782 0.67656 -0.15232 " pathEditMode="relative" rAng="0" ptsTypes="AAAAAAAAAAAAAAAA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28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81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2.29167E-6 -3.33333E-6 C 0.00026 -0.0243 0.00026 -0.04884 0.00078 -0.07315 C 0.00078 -0.07824 0.00143 -0.08333 0.00156 -0.08842 C 0.00196 -0.11527 0.00169 -0.1419 0.00235 -0.16852 C 0.00261 -0.17893 0.00599 -0.20671 0.00703 -0.21481 C 0.00794 -0.22152 0.0086 -0.22824 0.01016 -0.23449 C 0.01602 -0.25787 0.02253 -0.27315 0.03073 -0.29352 C 0.03307 -0.2993 0.03542 -0.30486 0.03789 -0.31041 C 0.04037 -0.31643 0.0444 -0.32639 0.04805 -0.33148 C 0.05182 -0.33657 0.0556 -0.3419 0.0599 -0.34537 C 0.07175 -0.35532 0.09232 -0.36574 0.10495 -0.375 C 0.12982 -0.39305 0.11602 -0.3868 0.14675 -0.39027 C 0.1599 -0.38889 0.17305 -0.38819 0.1862 -0.38611 C 0.19232 -0.38518 0.19857 -0.38518 0.20443 -0.38194 C 0.22292 -0.37199 0.2418 -0.36273 0.25886 -0.34676 C 0.26446 -0.34166 0.26979 -0.33634 0.27539 -0.33148 C 0.27696 -0.33009 0.27865 -0.32986 0.28021 -0.3287 L 0.32201 -0.2949 C 0.32305 -0.29421 0.32422 -0.29421 0.32513 -0.29352 C 0.37787 -0.25231 0.35638 -0.26041 0.37813 -0.25277 C 0.38516 -0.23379 0.38125 -0.24282 0.40651 -0.2206 C 0.42305 -0.20578 0.4405 -0.19444 0.45703 -0.17986 C 0.45807 -0.17893 0.45912 -0.17801 0.46016 -0.17708 C 0.46133 -0.17569 0.46211 -0.17384 0.46328 -0.17268 C 0.49401 -0.1449 0.5237 -0.11273 0.55573 -0.09004 C 0.55834 -0.08796 0.56094 -0.08634 0.56354 -0.08426 C 0.57552 -0.075 0.58711 -0.06481 0.59909 -0.05625 C 0.60417 -0.05254 0.60964 -0.05046 0.61485 -0.04791 C 0.628 -0.04143 0.64115 -0.03541 0.65443 -0.02963 C 0.66875 -0.02315 0.68347 -0.01828 0.69779 -0.01134 L 0.73255 0.00556 C 0.7336 0.00602 0.73451 0.00764 0.73568 0.00834 C 0.74479 0.01343 0.75404 0.01783 0.76328 0.02246 C 0.76432 0.02292 0.7655 0.02315 0.76641 0.02385 L 0.82487 0.05602 L 0.82969 0.06181 L 0.82969 0.06181 L 0.82969 0.06181 " pathEditMode="relative" ptsTypes="AAAAAAAAAAAAAAAAAAAAAAAAAAAAAAAAAAAAAAA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81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1338 L 0.10625 -0.13241 C 0.1125 -0.21343 0.10599 -0.30347 0.12513 -0.3706 C 0.175 -0.54699 0.34036 -0.44468 0.38398 -0.43796 L 0.49622 -0.31968 C 0.4987 -0.3169 0.50026 -0.31551 0.50273 -0.31412 C 0.74219 0.04907 0.63398 -0.01968 0.79948 0.04792 L 0.81276 0.04236 C 0.81419 0.04236 0.81549 0.04097 0.8168 0.04097 C 0.81914 0.03958 0.82122 0.03958 0.82344 0.03958 C 0.84023 0.02894 0.83997 0.0169 0.83997 0.03148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0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81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58333E-6 7.40741E-7 L -4.58333E-6 0.00023 C 0.00105 -0.01875 0.00235 -0.0375 0.00313 -0.05625 C 0.00469 -0.09792 0.00404 -0.13982 0.00704 -0.18102 C 0.01042 -0.22708 0.01693 -0.27199 0.02201 -0.31736 C 0.02683 -0.35995 0.05352 -0.44769 0.05365 -0.44792 C 0.10482 -0.55486 0.09428 -0.51181 0.12383 -0.52917 C 0.1655 -0.55394 0.20586 -0.58634 0.24857 -0.6037 C 0.26862 -0.61181 0.28959 -0.60463 0.31016 -0.60509 C 0.33698 -0.59607 0.38086 -0.58403 0.40886 -0.56713 C 0.47383 -0.52778 0.42279 -0.5507 0.43959 -0.54329 C 0.44779 -0.53449 0.45612 -0.52593 0.46407 -0.51667 C 0.46797 -0.51204 0.47136 -0.50625 0.47513 -0.50116 C 0.49779 -0.47083 0.45977 -0.52616 0.50352 -0.46181 C 0.50443 -0.46065 0.50508 -0.4588 0.50586 -0.45764 C 0.54753 -0.40093 0.53086 -0.40903 0.55092 -0.4 C 0.56472 -0.38032 0.56055 -0.38542 0.59271 -0.36505 C 0.60274 -0.3588 0.61342 -0.35648 0.62357 -0.35093 C 0.63737 -0.34329 0.66459 -0.3257 0.66459 -0.32546 C 0.67826 -0.30185 0.69415 -0.28125 0.7056 -0.25417 C 0.71693 -0.22732 0.71784 -0.18681 0.73243 -0.16574 L 0.85873 0.0169 L 0.92435 0.0125 " pathEditMode="relative" rAng="0" ptsTypes="AAAAAAAAAAAAAAAAAAAAAAA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11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81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0.00047 C -0.00091 -0.03958 -0.00507 -0.13217 0.00118 -0.17175 C 0.00847 -0.21851 0.01967 -0.2625 0.03217 -0.30486 C 0.05157 -0.37013 0.08165 -0.43842 0.11732 -0.47222 C 0.13204 -0.48657 0.14922 -0.48518 0.16485 -0.4912 C 0.18308 -0.48611 0.20144 -0.48379 0.21928 -0.47453 C 0.23542 -0.46597 0.25079 -0.45115 0.26654 -0.43981 C 0.29297 -0.42083 0.23295 -0.49745 0.32761 -0.37199 C 0.33985 -0.35532 0.3517 -0.3368 0.36185 -0.31574 C 0.37943 -0.27916 0.39532 -0.23842 0.41055 -0.19791 C 0.43139 -0.14212 0.44896 -0.08125 0.47045 -0.02592 C 0.50053 0.05232 0.5004 0.00625 0.5004 0.03774 " pathEditMode="relative" rAng="0" ptsTypes="AAAAAAAAAAAAA">
                                      <p:cBhvr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81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1.45833E-6 0.00023 C 0.00287 -0.01296 0.00599 -0.02593 0.0086 -0.03912 C 0.02318 -0.11134 0.03281 -0.18472 0.06224 -0.2456 C 0.08373 -0.28982 0.11211 -0.32199 0.13815 -0.35787 C 0.16901 -0.40023 0.20573 -0.45648 0.24623 -0.4757 C 0.25807 -0.48125 0.27044 -0.48218 0.28255 -0.48542 L 0.32839 -0.48264 C 0.32917 -0.48264 0.32995 -0.48195 0.33073 -0.48125 C 0.37253 -0.45347 0.403 -0.44005 0.43815 -0.39722 C 0.45117 -0.38102 0.46315 -0.36227 0.47526 -0.34375 C 0.49974 -0.30602 0.52396 -0.26759 0.54779 -0.2287 C 0.54974 -0.22546 0.55065 -0.2206 0.55261 -0.21736 C 0.56719 -0.19352 0.55 -0.22917 0.56211 -0.20486 L 0.66393 0.00278 C 0.66524 0.00555 0.66719 0.00717 0.66862 0.00995 C 0.67383 0.01991 0.67826 0.03125 0.6836 0.04074 C 0.6849 0.04305 0.6862 0.0456 0.68763 0.04768 C 0.69219 0.05463 0.69583 0.06574 0.70182 0.06736 C 0.74636 0.08079 0.83685 0.09282 0.83685 0.09305 " pathEditMode="relative" rAng="0" ptsTypes="AAAAAAAAAAAAAAAAAAAA">
                                      <p:cBhvr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soportba foglalás 21"/>
          <p:cNvGrpSpPr/>
          <p:nvPr/>
        </p:nvGrpSpPr>
        <p:grpSpPr>
          <a:xfrm>
            <a:off x="5600916" y="3247136"/>
            <a:ext cx="1858925" cy="3460079"/>
            <a:chOff x="2173354" y="3407342"/>
            <a:chExt cx="1858925" cy="3460079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Derékszögű háromszög 2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Derékszögű háromszög 2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-1858925" y="3728414"/>
            <a:ext cx="1858925" cy="3460079"/>
            <a:chOff x="2173354" y="3407342"/>
            <a:chExt cx="1858925" cy="3460079"/>
          </a:xfrm>
        </p:grpSpPr>
        <p:sp>
          <p:nvSpPr>
            <p:cNvPr id="3" name="Ferde trapéz 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2916455" y="3455469"/>
              <a:ext cx="45719" cy="2547523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Derékszögű háromszög 4"/>
            <p:cNvSpPr/>
            <p:nvPr/>
          </p:nvSpPr>
          <p:spPr>
            <a:xfrm rot="3157221">
              <a:off x="2050416" y="4334880"/>
              <a:ext cx="1768602" cy="1305239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Derékszögű háromszög 5"/>
            <p:cNvSpPr/>
            <p:nvPr/>
          </p:nvSpPr>
          <p:spPr>
            <a:xfrm rot="13436899">
              <a:off x="2342000" y="4463420"/>
              <a:ext cx="1281399" cy="1270170"/>
            </a:xfrm>
            <a:prstGeom prst="rtTriangl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ullám 6"/>
            <p:cNvSpPr/>
            <p:nvPr/>
          </p:nvSpPr>
          <p:spPr>
            <a:xfrm>
              <a:off x="2466944" y="3407342"/>
              <a:ext cx="445169" cy="327259"/>
            </a:xfrm>
            <a:prstGeom prst="wav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Nap 8"/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hő 10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elhő 12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-595908" y="5926187"/>
            <a:ext cx="14712599" cy="941237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2368146" y="741830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9x6-3x5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elhő 19"/>
          <p:cNvSpPr/>
          <p:nvPr/>
        </p:nvSpPr>
        <p:spPr>
          <a:xfrm>
            <a:off x="2326132" y="587826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45-4x6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elhő 20"/>
          <p:cNvSpPr/>
          <p:nvPr/>
        </p:nvSpPr>
        <p:spPr>
          <a:xfrm>
            <a:off x="2281455" y="556701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60-6x3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elhő 27"/>
          <p:cNvSpPr/>
          <p:nvPr/>
        </p:nvSpPr>
        <p:spPr>
          <a:xfrm>
            <a:off x="2309481" y="710818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(21-12)x4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elhő 28"/>
          <p:cNvSpPr/>
          <p:nvPr/>
        </p:nvSpPr>
        <p:spPr>
          <a:xfrm>
            <a:off x="2367346" y="545335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4x4 fele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elhő 29"/>
          <p:cNvSpPr/>
          <p:nvPr/>
        </p:nvSpPr>
        <p:spPr>
          <a:xfrm>
            <a:off x="2465671" y="664468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fele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elhő 30"/>
          <p:cNvSpPr/>
          <p:nvPr/>
        </p:nvSpPr>
        <p:spPr>
          <a:xfrm>
            <a:off x="2368946" y="661383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duplája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elhő 31"/>
          <p:cNvSpPr/>
          <p:nvPr/>
        </p:nvSpPr>
        <p:spPr>
          <a:xfrm>
            <a:off x="3749614" y="2099129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Felhő 32"/>
          <p:cNvSpPr/>
          <p:nvPr/>
        </p:nvSpPr>
        <p:spPr>
          <a:xfrm>
            <a:off x="2309481" y="651798"/>
            <a:ext cx="3975233" cy="19250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F2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Ellenőrzés!</a:t>
            </a:r>
            <a:endParaRPr lang="hu-HU" sz="3600" b="1" dirty="0">
              <a:solidFill>
                <a:srgbClr val="F2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elhő 33"/>
          <p:cNvSpPr/>
          <p:nvPr/>
        </p:nvSpPr>
        <p:spPr>
          <a:xfrm>
            <a:off x="2281455" y="427953"/>
            <a:ext cx="4831522" cy="255425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F2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50, 40, 8, 39, 21, 42, 36</a:t>
            </a:r>
            <a:endParaRPr lang="hu-HU" sz="3600" b="1" dirty="0">
              <a:solidFill>
                <a:srgbClr val="F2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07483" y="654250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4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1081" y="63757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8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1.875E-6 0.00023 C 0.00416 -0.00277 0.00781 -0.00602 0.01211 -0.00833 C 0.02278 -0.01365 0.03515 -0.01852 0.04752 -0.02014 C 0.05299 -0.02083 0.05872 -0.0206 0.06432 -0.02083 L 0.08724 -0.02176 C 0.10456 -0.02037 0.122 -0.0199 0.13919 -0.01805 C 0.14557 -0.01713 0.15143 -0.01504 0.15781 -0.01412 C 0.16484 -0.01319 0.172 -0.01319 0.1789 -0.01273 C 0.18489 -0.0118 0.19062 -0.00995 0.19674 -0.00972 C 0.21028 -0.00926 0.22357 -0.01111 0.23737 -0.01111 L 0.24948 -0.01412 C 0.2914 -0.02453 0.22695 -0.0081 0.29101 -0.02777 C 0.29922 -0.03009 0.30755 -0.03148 0.31575 -0.03356 C 0.32409 -0.03796 0.33177 -0.04328 0.34036 -0.04699 C 0.34414 -0.04861 0.35286 -0.04907 0.35286 -0.04884 L 0.38893 -0.04907 C 0.43789 -0.04467 0.43541 -0.04606 0.47552 -0.03889 C 0.52226 -0.03032 0.50299 -0.03055 0.52226 -0.03055 L 0.52578 -0.02916 C 0.54206 -0.02824 0.57239 -0.02592 0.58854 -0.02916 C 0.60104 -0.03171 0.6125 -0.0375 0.62461 -0.04166 C 0.63008 -0.04352 0.64114 -0.04699 0.64114 -0.04676 L 0.64935 -0.04977 C 0.67357 -0.04861 0.68268 -0.04861 0.70846 -0.04398 C 0.71979 -0.04213 0.73086 -0.03912 0.74206 -0.03657 C 0.7513 -0.03217 0.76094 -0.02777 0.77018 -0.02314 C 0.77278 -0.02199 0.77721 -0.01875 0.77721 -0.01852 L 0.79765 -0.00764 C 0.8112 -0.00254 0.82435 0.00301 0.83828 0.00741 C 0.85351 0.01227 0.86927 0.01621 0.88476 0.01991 C 0.88724 0.02061 0.89193 0.02084 0.89193 0.02107 L 0.91055 0.02084 L 0.92903 0.01621 C 0.92995 0.01598 0.93164 0.01551 0.93164 0.01574 L 0.94661 0.01181 C 0.95612 0.0088 0.9651 0.00533 0.97487 0.00301 C 1.00729 -0.00486 1.05026 -0.01018 1.08242 -0.01504 L 1.11627 -0.00833 " pathEditMode="relative" rAng="0" ptsTypes="AAAAAAAAAAAAAAAAAAAAAAAAAAAAAAAAAAAAAAA">
                                      <p:cBhvr>
                                        <p:cTn id="19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07" y="-143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0.00023 C 0.00417 -0.00278 0.00781 -0.00602 0.01211 -0.00833 C 0.02279 -0.01366 0.03516 -0.01852 0.04753 -0.02014 C 0.05299 -0.02083 0.05859 -0.0206 0.06432 -0.02083 L 0.08724 -0.02176 C 0.10456 -0.02037 0.122 -0.01991 0.13919 -0.01806 C 0.14557 -0.01713 0.15143 -0.01505 0.15781 -0.01412 C 0.16484 -0.0132 0.172 -0.0132 0.17891 -0.01273 C 0.1849 -0.01181 0.19062 -0.00996 0.19674 -0.00972 C 0.21029 -0.00926 0.22357 -0.01111 0.23737 -0.01111 L 0.24948 -0.01412 C 0.29141 -0.02454 0.22695 -0.0081 0.29101 -0.02778 C 0.29922 -0.03009 0.30755 -0.03148 0.31575 -0.03357 C 0.32409 -0.03796 0.33177 -0.04329 0.34036 -0.04699 C 0.34414 -0.04861 0.35286 -0.04908 0.35286 -0.04884 L 0.38893 -0.04908 C 0.43789 -0.04468 0.43542 -0.04607 0.47552 -0.03889 C 0.52226 -0.03033 0.50299 -0.03056 0.52226 -0.03056 L 0.52578 -0.02917 C 0.54206 -0.02824 0.5724 -0.02593 0.58854 -0.02917 C 0.60104 -0.03171 0.6125 -0.0375 0.62461 -0.04167 C 0.63008 -0.04352 0.64115 -0.04699 0.64115 -0.04676 L 0.64935 -0.04977 C 0.67357 -0.04861 0.68268 -0.04861 0.70846 -0.04398 C 0.71979 -0.04213 0.73086 -0.03912 0.74206 -0.03658 C 0.7513 -0.03218 0.76094 -0.02778 0.77018 -0.02315 C 0.77279 -0.02199 0.77721 -0.01875 0.77721 -0.01852 L 0.79766 -0.00764 C 0.8112 -0.00255 0.82435 0.00301 0.83828 0.00741 C 0.85351 0.01227 0.86927 0.0162 0.88476 0.01991 C 0.88724 0.0206 0.89193 0.02083 0.89193 0.02106 L 0.91055 0.02083 L 0.92904 0.0162 C 0.92995 0.01597 0.93164 0.01551 0.93164 0.01574 L 0.94661 0.0118 C 0.95612 0.00879 0.9651 0.00532 0.97487 0.00301 C 1.00729 -0.00486 1.05026 -0.01019 1.08242 -0.01505 L 1.11628 -0.00833 " pathEditMode="relative" rAng="0" ptsTypes="AAAAAAAAAAAAAAAAAAAAAAAAAAAAAAAAAAAAAAA">
                                      <p:cBhvr>
                                        <p:cTn id="2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07" y="-14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5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7037E-6 C 0.00495 0.05301 0.01797 0.12708 0.06406 0.12592 C 0.13086 0.12592 0.13581 -0.12199 0.21524 -0.12292 C 0.28698 -0.12292 0.2487 0.09398 0.31771 0.09305 C 0.38945 0.09305 0.35117 -0.06389 0.42826 -0.06389 C 0.4974 -0.06389 0.45899 0.04189 0.52031 0.04189 C 0.57943 0.04189 0.5487 -0.03889 0.60247 -0.03889 C 0.6332 -0.03889 0.63594 -0.0169 0.63815 3.7037E-6 " pathEditMode="relative" rAng="0" ptsTypes="AAAAAAAA">
                                      <p:cBhvr>
                                        <p:cTn id="27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14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81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81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81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81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81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81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81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8081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8081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81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81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081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2081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4081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4081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0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3558" y="64886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Nap 2">
            <a:hlinkClick r:id="rId3" action="ppaction://hlinksldjump"/>
          </p:cNvPr>
          <p:cNvSpPr/>
          <p:nvPr/>
        </p:nvSpPr>
        <p:spPr>
          <a:xfrm>
            <a:off x="654843" y="346508"/>
            <a:ext cx="1558967" cy="1434165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hő 4"/>
          <p:cNvSpPr/>
          <p:nvPr/>
        </p:nvSpPr>
        <p:spPr>
          <a:xfrm>
            <a:off x="-2237605" y="346508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elhő 5"/>
          <p:cNvSpPr/>
          <p:nvPr/>
        </p:nvSpPr>
        <p:spPr>
          <a:xfrm>
            <a:off x="-2435726" y="1234522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-2039485" y="88071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-1674098" y="1305739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Értékelés</a:t>
            </a:r>
            <a:endParaRPr lang="hu-HU" sz="2000" b="1" dirty="0">
              <a:solidFill>
                <a:srgbClr val="FF0000"/>
              </a:solidFill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803776" y="2689632"/>
            <a:ext cx="2077243" cy="3679031"/>
            <a:chOff x="1450489" y="2275517"/>
            <a:chExt cx="2581790" cy="4591904"/>
          </a:xfrm>
        </p:grpSpPr>
        <p:sp>
          <p:nvSpPr>
            <p:cNvPr id="11" name="Ferde trapéz 10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2905349" y="2491604"/>
              <a:ext cx="56824" cy="3511388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ullám 14"/>
            <p:cNvSpPr/>
            <p:nvPr/>
          </p:nvSpPr>
          <p:spPr>
            <a:xfrm>
              <a:off x="1450489" y="2275517"/>
              <a:ext cx="1511684" cy="1331972"/>
            </a:xfrm>
            <a:prstGeom prst="wav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Ferde trapéz 16"/>
          <p:cNvSpPr/>
          <p:nvPr/>
        </p:nvSpPr>
        <p:spPr>
          <a:xfrm rot="13217642">
            <a:off x="2213810" y="5533597"/>
            <a:ext cx="1380492" cy="1313412"/>
          </a:xfrm>
          <a:prstGeom prst="diagStrip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 flipH="1">
            <a:off x="2799610" y="3287730"/>
            <a:ext cx="45719" cy="290257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ullám 20"/>
          <p:cNvSpPr/>
          <p:nvPr/>
        </p:nvSpPr>
        <p:spPr>
          <a:xfrm>
            <a:off x="1469798" y="3147955"/>
            <a:ext cx="1365770" cy="1152890"/>
          </a:xfrm>
          <a:prstGeom prst="wav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7720948" y="2621659"/>
            <a:ext cx="2090153" cy="3904061"/>
            <a:chOff x="1434444" y="1994650"/>
            <a:chExt cx="2597835" cy="4872771"/>
          </a:xfrm>
        </p:grpSpPr>
        <p:sp>
          <p:nvSpPr>
            <p:cNvPr id="23" name="Ferde trapéz 22"/>
            <p:cNvSpPr/>
            <p:nvPr/>
          </p:nvSpPr>
          <p:spPr>
            <a:xfrm rot="13217642">
              <a:off x="2173354" y="5138564"/>
              <a:ext cx="1858925" cy="1728857"/>
            </a:xfrm>
            <a:prstGeom prst="diagStripe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4" name="Lekerekített téglalap 23"/>
            <p:cNvSpPr/>
            <p:nvPr/>
          </p:nvSpPr>
          <p:spPr>
            <a:xfrm>
              <a:off x="2905349" y="2135440"/>
              <a:ext cx="56824" cy="386755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ullám 26"/>
            <p:cNvSpPr/>
            <p:nvPr/>
          </p:nvSpPr>
          <p:spPr>
            <a:xfrm>
              <a:off x="1434444" y="1994650"/>
              <a:ext cx="1527728" cy="1369390"/>
            </a:xfrm>
            <a:prstGeom prst="wav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Szabadkézi sokszög 8"/>
          <p:cNvSpPr/>
          <p:nvPr/>
        </p:nvSpPr>
        <p:spPr>
          <a:xfrm>
            <a:off x="-1223103" y="6027054"/>
            <a:ext cx="14712599" cy="861155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020" y="3239853"/>
            <a:ext cx="862167" cy="86216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2555" y="2795606"/>
            <a:ext cx="811225" cy="811225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9746" y="2735256"/>
            <a:ext cx="871575" cy="871575"/>
          </a:xfrm>
          <a:prstGeom prst="rect">
            <a:avLst/>
          </a:prstGeom>
        </p:spPr>
      </p:pic>
      <p:sp>
        <p:nvSpPr>
          <p:cNvPr id="121" name="Téglalap 4">
            <a:extLst>
              <a:ext uri="{FF2B5EF4-FFF2-40B4-BE49-F238E27FC236}">
                <a16:creationId xmlns:a16="http://schemas.microsoft.com/office/drawing/2014/main" id="{0849B5D1-A2BC-4512-B1AF-430A4D81A53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2" name="Téglalap 5">
            <a:extLst>
              <a:ext uri="{FF2B5EF4-FFF2-40B4-BE49-F238E27FC236}">
                <a16:creationId xmlns:a16="http://schemas.microsoft.com/office/drawing/2014/main" id="{4CC2D097-1347-49CC-B7D8-75A5DFD6E1A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3" name="Téglalap 6">
            <a:extLst>
              <a:ext uri="{FF2B5EF4-FFF2-40B4-BE49-F238E27FC236}">
                <a16:creationId xmlns:a16="http://schemas.microsoft.com/office/drawing/2014/main" id="{5461799D-831D-4165-8BE1-BC849CDDFFA9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2476473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4" name="Téglalap 7">
            <a:extLst>
              <a:ext uri="{FF2B5EF4-FFF2-40B4-BE49-F238E27FC236}">
                <a16:creationId xmlns:a16="http://schemas.microsoft.com/office/drawing/2014/main" id="{5C64C3A4-02B2-447D-9307-8962A7D57BF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5" name="Téglalap 8">
            <a:extLst>
              <a:ext uri="{FF2B5EF4-FFF2-40B4-BE49-F238E27FC236}">
                <a16:creationId xmlns:a16="http://schemas.microsoft.com/office/drawing/2014/main" id="{32420F45-F753-49E2-8B20-54FD005B304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2875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26" name="Téglalap 9">
            <a:extLst>
              <a:ext uri="{FF2B5EF4-FFF2-40B4-BE49-F238E27FC236}">
                <a16:creationId xmlns:a16="http://schemas.microsoft.com/office/drawing/2014/main" id="{B3B1D413-19EE-4103-A255-B2014EC1AC5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39068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27" name="Téglalap 10">
            <a:extLst>
              <a:ext uri="{FF2B5EF4-FFF2-40B4-BE49-F238E27FC236}">
                <a16:creationId xmlns:a16="http://schemas.microsoft.com/office/drawing/2014/main" id="{1748CFFC-B054-4E11-BD56-9DE24FFE1F6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505545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28" name="Téglalap 11">
            <a:extLst>
              <a:ext uri="{FF2B5EF4-FFF2-40B4-BE49-F238E27FC236}">
                <a16:creationId xmlns:a16="http://schemas.microsoft.com/office/drawing/2014/main" id="{401A9B10-2156-42DD-93F6-02B8A2A37FA8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115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29" name="Téglalap 12">
            <a:extLst>
              <a:ext uri="{FF2B5EF4-FFF2-40B4-BE49-F238E27FC236}">
                <a16:creationId xmlns:a16="http://schemas.microsoft.com/office/drawing/2014/main" id="{8773D6AB-1D47-4479-A04F-E8D6A91F648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42241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30" name="Téglalap 13">
            <a:extLst>
              <a:ext uri="{FF2B5EF4-FFF2-40B4-BE49-F238E27FC236}">
                <a16:creationId xmlns:a16="http://schemas.microsoft.com/office/drawing/2014/main" id="{4B1906D5-B50D-4A22-B3C8-AE470F7871A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74713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1" name="Téglalap 34">
            <a:extLst>
              <a:ext uri="{FF2B5EF4-FFF2-40B4-BE49-F238E27FC236}">
                <a16:creationId xmlns:a16="http://schemas.microsoft.com/office/drawing/2014/main" id="{7248EC35-DEF1-4FA8-A1E1-1CC2089BE66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10826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32" name="Téglalap 35">
            <a:extLst>
              <a:ext uri="{FF2B5EF4-FFF2-40B4-BE49-F238E27FC236}">
                <a16:creationId xmlns:a16="http://schemas.microsoft.com/office/drawing/2014/main" id="{8D3D3481-0AAD-4619-8E72-76A96A84E2E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546450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3" name="Téglalap 36">
            <a:extLst>
              <a:ext uri="{FF2B5EF4-FFF2-40B4-BE49-F238E27FC236}">
                <a16:creationId xmlns:a16="http://schemas.microsoft.com/office/drawing/2014/main" id="{2535094C-C8FA-4395-9AAD-7719531076A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922571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34" name="Téglalap 37">
            <a:extLst>
              <a:ext uri="{FF2B5EF4-FFF2-40B4-BE49-F238E27FC236}">
                <a16:creationId xmlns:a16="http://schemas.microsoft.com/office/drawing/2014/main" id="{28BC0FC2-4B10-4469-B86B-C053ABE5F6F9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5383688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35" name="Téglalap 38">
            <a:extLst>
              <a:ext uri="{FF2B5EF4-FFF2-40B4-BE49-F238E27FC236}">
                <a16:creationId xmlns:a16="http://schemas.microsoft.com/office/drawing/2014/main" id="{7C9C2386-7AF3-4890-B96E-3DBB4475834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31370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6" name="Téglalap 39">
            <a:extLst>
              <a:ext uri="{FF2B5EF4-FFF2-40B4-BE49-F238E27FC236}">
                <a16:creationId xmlns:a16="http://schemas.microsoft.com/office/drawing/2014/main" id="{DB9853F9-0AC8-4D10-A1F2-0CA4A8B7E889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3157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7" name="Téglalap 40">
            <a:extLst>
              <a:ext uri="{FF2B5EF4-FFF2-40B4-BE49-F238E27FC236}">
                <a16:creationId xmlns:a16="http://schemas.microsoft.com/office/drawing/2014/main" id="{33DEB05C-5A6E-401A-9E63-43B126D0D8A5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578325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38" name="Téglalap 41">
            <a:extLst>
              <a:ext uri="{FF2B5EF4-FFF2-40B4-BE49-F238E27FC236}">
                <a16:creationId xmlns:a16="http://schemas.microsoft.com/office/drawing/2014/main" id="{2F428832-65C9-47ED-9968-1FD6B0C605F8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006310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9" name="Téglalap 42">
            <a:extLst>
              <a:ext uri="{FF2B5EF4-FFF2-40B4-BE49-F238E27FC236}">
                <a16:creationId xmlns:a16="http://schemas.microsoft.com/office/drawing/2014/main" id="{3DAFC4FD-00A4-4673-B0FF-D8FBC820997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073109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0" name="Téglalap 43">
            <a:extLst>
              <a:ext uri="{FF2B5EF4-FFF2-40B4-BE49-F238E27FC236}">
                <a16:creationId xmlns:a16="http://schemas.microsoft.com/office/drawing/2014/main" id="{9A7F50E9-6929-4EEC-8F2D-CF17407B739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54509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41" name="Téglalap 51">
            <a:extLst>
              <a:ext uri="{FF2B5EF4-FFF2-40B4-BE49-F238E27FC236}">
                <a16:creationId xmlns:a16="http://schemas.microsoft.com/office/drawing/2014/main" id="{5FB5AAE8-7CB4-438D-BBD8-951CC13DE294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32071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42" name="Téglalap 52">
            <a:extLst>
              <a:ext uri="{FF2B5EF4-FFF2-40B4-BE49-F238E27FC236}">
                <a16:creationId xmlns:a16="http://schemas.microsoft.com/office/drawing/2014/main" id="{F38CE7E3-F319-4CE0-A484-DEC64236AC9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711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143" name="Téglalap 53">
            <a:extLst>
              <a:ext uri="{FF2B5EF4-FFF2-40B4-BE49-F238E27FC236}">
                <a16:creationId xmlns:a16="http://schemas.microsoft.com/office/drawing/2014/main" id="{72EEA72D-F854-4DE5-A5EB-CEED90DB59E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88777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144" name="Téglalap 54">
            <a:extLst>
              <a:ext uri="{FF2B5EF4-FFF2-40B4-BE49-F238E27FC236}">
                <a16:creationId xmlns:a16="http://schemas.microsoft.com/office/drawing/2014/main" id="{3E582FA0-745A-4904-9811-582C5ABFAA5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012166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45" name="Téglalap 55">
            <a:extLst>
              <a:ext uri="{FF2B5EF4-FFF2-40B4-BE49-F238E27FC236}">
                <a16:creationId xmlns:a16="http://schemas.microsoft.com/office/drawing/2014/main" id="{1DBE2F24-8904-429C-9BC7-130CD69C977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36434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46" name="Téglalap 56">
            <a:extLst>
              <a:ext uri="{FF2B5EF4-FFF2-40B4-BE49-F238E27FC236}">
                <a16:creationId xmlns:a16="http://schemas.microsoft.com/office/drawing/2014/main" id="{12A2EB20-6AEB-4A55-9B16-49ADF862938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21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147" name="Téglalap 57">
            <a:extLst>
              <a:ext uri="{FF2B5EF4-FFF2-40B4-BE49-F238E27FC236}">
                <a16:creationId xmlns:a16="http://schemas.microsoft.com/office/drawing/2014/main" id="{A06DB128-2AD3-4B84-9758-97991062EF49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296868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48" name="Téglalap 58">
            <a:extLst>
              <a:ext uri="{FF2B5EF4-FFF2-40B4-BE49-F238E27FC236}">
                <a16:creationId xmlns:a16="http://schemas.microsoft.com/office/drawing/2014/main" id="{45331647-1F9B-4868-AD56-012A0BAEA93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800066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49" name="Téglalap 59">
            <a:extLst>
              <a:ext uri="{FF2B5EF4-FFF2-40B4-BE49-F238E27FC236}">
                <a16:creationId xmlns:a16="http://schemas.microsoft.com/office/drawing/2014/main" id="{AE9DA74A-A004-4922-9DA2-B67A5B6681C7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78207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150" name="Téglalap 60">
            <a:extLst>
              <a:ext uri="{FF2B5EF4-FFF2-40B4-BE49-F238E27FC236}">
                <a16:creationId xmlns:a16="http://schemas.microsoft.com/office/drawing/2014/main" id="{6A782FCA-3A7E-4936-90DE-125DC42DFFF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00659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51" name="Téglalap 61">
            <a:extLst>
              <a:ext uri="{FF2B5EF4-FFF2-40B4-BE49-F238E27FC236}">
                <a16:creationId xmlns:a16="http://schemas.microsoft.com/office/drawing/2014/main" id="{3FF0279D-4763-4E0A-8E69-99616B0C0268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5458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2" name="Téglalap 62">
            <a:extLst>
              <a:ext uri="{FF2B5EF4-FFF2-40B4-BE49-F238E27FC236}">
                <a16:creationId xmlns:a16="http://schemas.microsoft.com/office/drawing/2014/main" id="{38672F24-F02B-4AEE-AF9B-D728F11D526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96543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3" name="Téglalap 63">
            <a:extLst>
              <a:ext uri="{FF2B5EF4-FFF2-40B4-BE49-F238E27FC236}">
                <a16:creationId xmlns:a16="http://schemas.microsoft.com/office/drawing/2014/main" id="{A7A193F0-FA12-40C2-BEA9-2103BF8810E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898959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4" name="Téglalap 64">
            <a:extLst>
              <a:ext uri="{FF2B5EF4-FFF2-40B4-BE49-F238E27FC236}">
                <a16:creationId xmlns:a16="http://schemas.microsoft.com/office/drawing/2014/main" id="{29B43B8F-6416-4D6A-91D8-750B7695E9A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113110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5" name="Téglalap 65">
            <a:extLst>
              <a:ext uri="{FF2B5EF4-FFF2-40B4-BE49-F238E27FC236}">
                <a16:creationId xmlns:a16="http://schemas.microsoft.com/office/drawing/2014/main" id="{0B853B10-3F98-48F5-BA73-B3E8F2AF4CD8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97601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56" name="Téglalap 66">
            <a:extLst>
              <a:ext uri="{FF2B5EF4-FFF2-40B4-BE49-F238E27FC236}">
                <a16:creationId xmlns:a16="http://schemas.microsoft.com/office/drawing/2014/main" id="{BB4CD303-EA17-414C-8019-9C047D4022C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014557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7" name="Téglalap 67">
            <a:extLst>
              <a:ext uri="{FF2B5EF4-FFF2-40B4-BE49-F238E27FC236}">
                <a16:creationId xmlns:a16="http://schemas.microsoft.com/office/drawing/2014/main" id="{BA653075-ECD3-4308-BF3A-AAE0A70A94A4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576253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8" name="Téglalap 68">
            <a:extLst>
              <a:ext uri="{FF2B5EF4-FFF2-40B4-BE49-F238E27FC236}">
                <a16:creationId xmlns:a16="http://schemas.microsoft.com/office/drawing/2014/main" id="{088CA8DD-FC98-4092-B574-C7A102F60DD5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379243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59" name="Téglalap 69">
            <a:extLst>
              <a:ext uri="{FF2B5EF4-FFF2-40B4-BE49-F238E27FC236}">
                <a16:creationId xmlns:a16="http://schemas.microsoft.com/office/drawing/2014/main" id="{2AEBC9A8-962E-4B0D-A4CF-815AD6346F8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45955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60" name="Téglalap 70">
            <a:extLst>
              <a:ext uri="{FF2B5EF4-FFF2-40B4-BE49-F238E27FC236}">
                <a16:creationId xmlns:a16="http://schemas.microsoft.com/office/drawing/2014/main" id="{072CE876-66ED-46FA-8E05-18405FBF59E7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317270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1" name="Téglalap 71">
            <a:extLst>
              <a:ext uri="{FF2B5EF4-FFF2-40B4-BE49-F238E27FC236}">
                <a16:creationId xmlns:a16="http://schemas.microsoft.com/office/drawing/2014/main" id="{5BBF5115-2670-4691-83C6-E37AA804801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307107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2" name="Téglalap 72">
            <a:extLst>
              <a:ext uri="{FF2B5EF4-FFF2-40B4-BE49-F238E27FC236}">
                <a16:creationId xmlns:a16="http://schemas.microsoft.com/office/drawing/2014/main" id="{D3967F74-C6CD-409B-9ED0-F7A7654A994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194225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63" name="Téglalap 73">
            <a:extLst>
              <a:ext uri="{FF2B5EF4-FFF2-40B4-BE49-F238E27FC236}">
                <a16:creationId xmlns:a16="http://schemas.microsoft.com/office/drawing/2014/main" id="{AA786888-43FD-436E-94D0-CC00CB38000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86682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64" name="Téglalap 74">
            <a:extLst>
              <a:ext uri="{FF2B5EF4-FFF2-40B4-BE49-F238E27FC236}">
                <a16:creationId xmlns:a16="http://schemas.microsoft.com/office/drawing/2014/main" id="{960852EB-7B32-44DC-A51C-110576F8456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016724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65" name="Téglalap 75">
            <a:extLst>
              <a:ext uri="{FF2B5EF4-FFF2-40B4-BE49-F238E27FC236}">
                <a16:creationId xmlns:a16="http://schemas.microsoft.com/office/drawing/2014/main" id="{7B279E09-C813-4BE9-A91A-B8476BD8813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18244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66" name="Téglalap 76">
            <a:extLst>
              <a:ext uri="{FF2B5EF4-FFF2-40B4-BE49-F238E27FC236}">
                <a16:creationId xmlns:a16="http://schemas.microsoft.com/office/drawing/2014/main" id="{E46CC91D-9DE8-4F53-9436-CFF67BFD9D4C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48920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7" name="Téglalap 77">
            <a:extLst>
              <a:ext uri="{FF2B5EF4-FFF2-40B4-BE49-F238E27FC236}">
                <a16:creationId xmlns:a16="http://schemas.microsoft.com/office/drawing/2014/main" id="{1BE1C441-538C-4FE9-943D-87F1E43ABF2C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28218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68" name="Téglalap 78">
            <a:extLst>
              <a:ext uri="{FF2B5EF4-FFF2-40B4-BE49-F238E27FC236}">
                <a16:creationId xmlns:a16="http://schemas.microsoft.com/office/drawing/2014/main" id="{8CB60C2A-9E70-4633-9D52-201505062DE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731225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69" name="Téglalap 79">
            <a:extLst>
              <a:ext uri="{FF2B5EF4-FFF2-40B4-BE49-F238E27FC236}">
                <a16:creationId xmlns:a16="http://schemas.microsoft.com/office/drawing/2014/main" id="{98C8F9E4-DF3B-4D6B-8651-CBAC7F12196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700797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70" name="Téglalap 80">
            <a:extLst>
              <a:ext uri="{FF2B5EF4-FFF2-40B4-BE49-F238E27FC236}">
                <a16:creationId xmlns:a16="http://schemas.microsoft.com/office/drawing/2014/main" id="{117025C0-9BF6-41A6-9E7B-284C3129B13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551840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71" name="Téglalap 81">
            <a:extLst>
              <a:ext uri="{FF2B5EF4-FFF2-40B4-BE49-F238E27FC236}">
                <a16:creationId xmlns:a16="http://schemas.microsoft.com/office/drawing/2014/main" id="{5E2D9E41-2DDB-4D12-B484-F2BA1CD4C48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73615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72" name="Téglalap 82">
            <a:extLst>
              <a:ext uri="{FF2B5EF4-FFF2-40B4-BE49-F238E27FC236}">
                <a16:creationId xmlns:a16="http://schemas.microsoft.com/office/drawing/2014/main" id="{2D429F3B-271D-4422-B340-0370C1F56F1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902671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173" name="Téglalap 83">
            <a:extLst>
              <a:ext uri="{FF2B5EF4-FFF2-40B4-BE49-F238E27FC236}">
                <a16:creationId xmlns:a16="http://schemas.microsoft.com/office/drawing/2014/main" id="{0F483D30-D6E7-43D5-B8F5-EB2F0837F7C4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96811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174" name="Téglalap 84">
            <a:extLst>
              <a:ext uri="{FF2B5EF4-FFF2-40B4-BE49-F238E27FC236}">
                <a16:creationId xmlns:a16="http://schemas.microsoft.com/office/drawing/2014/main" id="{35DA207D-47CE-44E5-A415-5A438B023419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86562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75" name="Téglalap 85">
            <a:extLst>
              <a:ext uri="{FF2B5EF4-FFF2-40B4-BE49-F238E27FC236}">
                <a16:creationId xmlns:a16="http://schemas.microsoft.com/office/drawing/2014/main" id="{69DD9F3F-3D17-494B-95BA-8562529319C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194728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76" name="Téglalap 86">
            <a:extLst>
              <a:ext uri="{FF2B5EF4-FFF2-40B4-BE49-F238E27FC236}">
                <a16:creationId xmlns:a16="http://schemas.microsoft.com/office/drawing/2014/main" id="{303F862F-D526-4BAA-B50E-54B3586E514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8985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177" name="Téglalap 87">
            <a:extLst>
              <a:ext uri="{FF2B5EF4-FFF2-40B4-BE49-F238E27FC236}">
                <a16:creationId xmlns:a16="http://schemas.microsoft.com/office/drawing/2014/main" id="{4032D04A-AECF-40B4-80D4-695C83E596EC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806199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78" name="Téglalap 88">
            <a:extLst>
              <a:ext uri="{FF2B5EF4-FFF2-40B4-BE49-F238E27FC236}">
                <a16:creationId xmlns:a16="http://schemas.microsoft.com/office/drawing/2014/main" id="{A9AD0E88-C2F5-4E09-8D64-D4677BAB12C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957934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79" name="Téglalap 89">
            <a:extLst>
              <a:ext uri="{FF2B5EF4-FFF2-40B4-BE49-F238E27FC236}">
                <a16:creationId xmlns:a16="http://schemas.microsoft.com/office/drawing/2014/main" id="{77B27856-6D24-4E29-9139-2F63700E2F8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0747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180" name="Téglalap 90">
            <a:extLst>
              <a:ext uri="{FF2B5EF4-FFF2-40B4-BE49-F238E27FC236}">
                <a16:creationId xmlns:a16="http://schemas.microsoft.com/office/drawing/2014/main" id="{020F618F-A863-4ADC-8D37-7858391C199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448231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181" name="Téglalap 91">
            <a:extLst>
              <a:ext uri="{FF2B5EF4-FFF2-40B4-BE49-F238E27FC236}">
                <a16:creationId xmlns:a16="http://schemas.microsoft.com/office/drawing/2014/main" id="{05D4B103-0150-4C7E-B0E0-AA24D82C77E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91008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2" name="Téglalap 92">
            <a:extLst>
              <a:ext uri="{FF2B5EF4-FFF2-40B4-BE49-F238E27FC236}">
                <a16:creationId xmlns:a16="http://schemas.microsoft.com/office/drawing/2014/main" id="{4EEB4C22-C847-487A-B82C-CE369DCB420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966500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3" name="Téglalap 93">
            <a:extLst>
              <a:ext uri="{FF2B5EF4-FFF2-40B4-BE49-F238E27FC236}">
                <a16:creationId xmlns:a16="http://schemas.microsoft.com/office/drawing/2014/main" id="{FEE5C57E-6021-440F-92A4-866EBE378C7C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8262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4" name="Téglalap 94">
            <a:extLst>
              <a:ext uri="{FF2B5EF4-FFF2-40B4-BE49-F238E27FC236}">
                <a16:creationId xmlns:a16="http://schemas.microsoft.com/office/drawing/2014/main" id="{471D19D8-006E-4929-8A34-ED1D88CCD8A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38093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5" name="Téglalap 95">
            <a:extLst>
              <a:ext uri="{FF2B5EF4-FFF2-40B4-BE49-F238E27FC236}">
                <a16:creationId xmlns:a16="http://schemas.microsoft.com/office/drawing/2014/main" id="{483EF5D5-EAF1-45BF-B8ED-C53297CF527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10299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86" name="Téglalap 96">
            <a:extLst>
              <a:ext uri="{FF2B5EF4-FFF2-40B4-BE49-F238E27FC236}">
                <a16:creationId xmlns:a16="http://schemas.microsoft.com/office/drawing/2014/main" id="{CDE455F1-0B7E-4621-B7BD-5B5B4F57260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0112067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87" name="Téglalap 97">
            <a:extLst>
              <a:ext uri="{FF2B5EF4-FFF2-40B4-BE49-F238E27FC236}">
                <a16:creationId xmlns:a16="http://schemas.microsoft.com/office/drawing/2014/main" id="{7E6C7C48-8D16-4508-8837-3652E6AE11BE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165579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8" name="Téglalap 98">
            <a:extLst>
              <a:ext uri="{FF2B5EF4-FFF2-40B4-BE49-F238E27FC236}">
                <a16:creationId xmlns:a16="http://schemas.microsoft.com/office/drawing/2014/main" id="{B3E21E42-5EDC-4556-8A5B-E3A640D5CA06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72830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9" name="Téglalap 99">
            <a:extLst>
              <a:ext uri="{FF2B5EF4-FFF2-40B4-BE49-F238E27FC236}">
                <a16:creationId xmlns:a16="http://schemas.microsoft.com/office/drawing/2014/main" id="{C4566E3F-C3D7-47AA-9F69-212179022B7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34415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0" name="Téglalap 100">
            <a:extLst>
              <a:ext uri="{FF2B5EF4-FFF2-40B4-BE49-F238E27FC236}">
                <a16:creationId xmlns:a16="http://schemas.microsoft.com/office/drawing/2014/main" id="{94F46AFF-A6F6-4583-B412-E1E5A6A1BA3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251571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1" name="Téglalap 101">
            <a:extLst>
              <a:ext uri="{FF2B5EF4-FFF2-40B4-BE49-F238E27FC236}">
                <a16:creationId xmlns:a16="http://schemas.microsoft.com/office/drawing/2014/main" id="{027666C3-58EF-4160-AA5F-51D720FCD201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617499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92" name="Téglalap 102">
            <a:extLst>
              <a:ext uri="{FF2B5EF4-FFF2-40B4-BE49-F238E27FC236}">
                <a16:creationId xmlns:a16="http://schemas.microsoft.com/office/drawing/2014/main" id="{4C7B237E-25BA-45EA-9A4F-83BA63A2F417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627185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93" name="Téglalap 103">
            <a:extLst>
              <a:ext uri="{FF2B5EF4-FFF2-40B4-BE49-F238E27FC236}">
                <a16:creationId xmlns:a16="http://schemas.microsoft.com/office/drawing/2014/main" id="{26BEE371-10F2-4218-96E3-FFCFCF37655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794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94" name="Téglalap 104">
            <a:extLst>
              <a:ext uri="{FF2B5EF4-FFF2-40B4-BE49-F238E27FC236}">
                <a16:creationId xmlns:a16="http://schemas.microsoft.com/office/drawing/2014/main" id="{3F181C14-653F-44AC-B516-F60F54A4FB2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62675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95" name="Téglalap 105">
            <a:extLst>
              <a:ext uri="{FF2B5EF4-FFF2-40B4-BE49-F238E27FC236}">
                <a16:creationId xmlns:a16="http://schemas.microsoft.com/office/drawing/2014/main" id="{2FB3A4CB-D2B2-492E-926F-3556E83F930F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2517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96" name="Téglalap 106">
            <a:extLst>
              <a:ext uri="{FF2B5EF4-FFF2-40B4-BE49-F238E27FC236}">
                <a16:creationId xmlns:a16="http://schemas.microsoft.com/office/drawing/2014/main" id="{9BC35D32-BB52-471D-90DA-1DC4B213857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50841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97" name="Téglalap 107">
            <a:extLst>
              <a:ext uri="{FF2B5EF4-FFF2-40B4-BE49-F238E27FC236}">
                <a16:creationId xmlns:a16="http://schemas.microsoft.com/office/drawing/2014/main" id="{FC526FCA-A5E4-48DC-9EF4-D59545792B2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427216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98" name="Téglalap 108">
            <a:extLst>
              <a:ext uri="{FF2B5EF4-FFF2-40B4-BE49-F238E27FC236}">
                <a16:creationId xmlns:a16="http://schemas.microsoft.com/office/drawing/2014/main" id="{53B7840A-A38B-4B15-A903-08B9435CB49B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596518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99" name="Téglalap 109">
            <a:extLst>
              <a:ext uri="{FF2B5EF4-FFF2-40B4-BE49-F238E27FC236}">
                <a16:creationId xmlns:a16="http://schemas.microsoft.com/office/drawing/2014/main" id="{EE9993E2-7AC2-4C14-B571-D65A67DFA500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4262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200" name="Téglalap 110">
            <a:extLst>
              <a:ext uri="{FF2B5EF4-FFF2-40B4-BE49-F238E27FC236}">
                <a16:creationId xmlns:a16="http://schemas.microsoft.com/office/drawing/2014/main" id="{75279CC9-8255-4F92-9CA3-25A263D807FC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47639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01" name="Téglalap 111">
            <a:extLst>
              <a:ext uri="{FF2B5EF4-FFF2-40B4-BE49-F238E27FC236}">
                <a16:creationId xmlns:a16="http://schemas.microsoft.com/office/drawing/2014/main" id="{F105E14E-BBE4-4F14-B7DE-6AADF4B6B3C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0729805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202" name="Téglalap 112">
            <a:extLst>
              <a:ext uri="{FF2B5EF4-FFF2-40B4-BE49-F238E27FC236}">
                <a16:creationId xmlns:a16="http://schemas.microsoft.com/office/drawing/2014/main" id="{D999AC02-4BD4-4145-8234-9D36DA751082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582000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203" name="Téglalap 113">
            <a:extLst>
              <a:ext uri="{FF2B5EF4-FFF2-40B4-BE49-F238E27FC236}">
                <a16:creationId xmlns:a16="http://schemas.microsoft.com/office/drawing/2014/main" id="{0B1FD957-17E7-4BCC-89D7-52BD7FA2F9DF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9702729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204" name="Téglalap 114">
            <a:extLst>
              <a:ext uri="{FF2B5EF4-FFF2-40B4-BE49-F238E27FC236}">
                <a16:creationId xmlns:a16="http://schemas.microsoft.com/office/drawing/2014/main" id="{7ED932EF-CEB0-4E5E-9841-20467EE6E78F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08709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05" name="Téglalap 115">
            <a:extLst>
              <a:ext uri="{FF2B5EF4-FFF2-40B4-BE49-F238E27FC236}">
                <a16:creationId xmlns:a16="http://schemas.microsoft.com/office/drawing/2014/main" id="{544B54C9-C963-44F8-A3D3-7E02E9791A23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748272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06" name="Téglalap 116">
            <a:extLst>
              <a:ext uri="{FF2B5EF4-FFF2-40B4-BE49-F238E27FC236}">
                <a16:creationId xmlns:a16="http://schemas.microsoft.com/office/drawing/2014/main" id="{BB01B5AB-78D5-46AD-A032-9DB7F83CE74A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50203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207" name="Téglalap 117">
            <a:extLst>
              <a:ext uri="{FF2B5EF4-FFF2-40B4-BE49-F238E27FC236}">
                <a16:creationId xmlns:a16="http://schemas.microsoft.com/office/drawing/2014/main" id="{7BE6ECC0-306A-4D8C-B49B-40BBB33A23C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050608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208" name="Téglalap 118">
            <a:extLst>
              <a:ext uri="{FF2B5EF4-FFF2-40B4-BE49-F238E27FC236}">
                <a16:creationId xmlns:a16="http://schemas.microsoft.com/office/drawing/2014/main" id="{CBC5A1FD-D63B-4C61-BE66-8A471D558AF4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9411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09" name="Téglalap 119">
            <a:extLst>
              <a:ext uri="{FF2B5EF4-FFF2-40B4-BE49-F238E27FC236}">
                <a16:creationId xmlns:a16="http://schemas.microsoft.com/office/drawing/2014/main" id="{14C2E895-5A9C-4DAB-9F97-AC3DF585496D}"/>
              </a:ext>
            </a:extLst>
          </p:cNvPr>
          <p:cNvSpPr/>
          <p:nvPr/>
        </p:nvSpPr>
        <p:spPr>
          <a:xfrm>
            <a:off x="1582304" y="4356455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141396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211" name="Téglalap 4">
            <a:extLst>
              <a:ext uri="{FF2B5EF4-FFF2-40B4-BE49-F238E27FC236}">
                <a16:creationId xmlns:a16="http://schemas.microsoft.com/office/drawing/2014/main" id="{0849B5D1-A2BC-4512-B1AF-430A4D81A53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2" name="Téglalap 5">
            <a:extLst>
              <a:ext uri="{FF2B5EF4-FFF2-40B4-BE49-F238E27FC236}">
                <a16:creationId xmlns:a16="http://schemas.microsoft.com/office/drawing/2014/main" id="{4CC2D097-1347-49CC-B7D8-75A5DFD6E1A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3" name="Téglalap 6">
            <a:extLst>
              <a:ext uri="{FF2B5EF4-FFF2-40B4-BE49-F238E27FC236}">
                <a16:creationId xmlns:a16="http://schemas.microsoft.com/office/drawing/2014/main" id="{5461799D-831D-4165-8BE1-BC849CDDFFA9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2476473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14" name="Téglalap 7">
            <a:extLst>
              <a:ext uri="{FF2B5EF4-FFF2-40B4-BE49-F238E27FC236}">
                <a16:creationId xmlns:a16="http://schemas.microsoft.com/office/drawing/2014/main" id="{5C64C3A4-02B2-447D-9307-8962A7D57BF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5" name="Téglalap 8">
            <a:extLst>
              <a:ext uri="{FF2B5EF4-FFF2-40B4-BE49-F238E27FC236}">
                <a16:creationId xmlns:a16="http://schemas.microsoft.com/office/drawing/2014/main" id="{32420F45-F753-49E2-8B20-54FD005B304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2875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6" name="Téglalap 9">
            <a:extLst>
              <a:ext uri="{FF2B5EF4-FFF2-40B4-BE49-F238E27FC236}">
                <a16:creationId xmlns:a16="http://schemas.microsoft.com/office/drawing/2014/main" id="{B3B1D413-19EE-4103-A255-B2014EC1AC5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39068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17" name="Téglalap 10">
            <a:extLst>
              <a:ext uri="{FF2B5EF4-FFF2-40B4-BE49-F238E27FC236}">
                <a16:creationId xmlns:a16="http://schemas.microsoft.com/office/drawing/2014/main" id="{1748CFFC-B054-4E11-BD56-9DE24FFE1F6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505545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18" name="Téglalap 11">
            <a:extLst>
              <a:ext uri="{FF2B5EF4-FFF2-40B4-BE49-F238E27FC236}">
                <a16:creationId xmlns:a16="http://schemas.microsoft.com/office/drawing/2014/main" id="{401A9B10-2156-42DD-93F6-02B8A2A37FA8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115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9" name="Téglalap 12">
            <a:extLst>
              <a:ext uri="{FF2B5EF4-FFF2-40B4-BE49-F238E27FC236}">
                <a16:creationId xmlns:a16="http://schemas.microsoft.com/office/drawing/2014/main" id="{8773D6AB-1D47-4479-A04F-E8D6A91F648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42241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0" name="Téglalap 13">
            <a:extLst>
              <a:ext uri="{FF2B5EF4-FFF2-40B4-BE49-F238E27FC236}">
                <a16:creationId xmlns:a16="http://schemas.microsoft.com/office/drawing/2014/main" id="{4B1906D5-B50D-4A22-B3C8-AE470F7871A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74713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21" name="Téglalap 34">
            <a:extLst>
              <a:ext uri="{FF2B5EF4-FFF2-40B4-BE49-F238E27FC236}">
                <a16:creationId xmlns:a16="http://schemas.microsoft.com/office/drawing/2014/main" id="{7248EC35-DEF1-4FA8-A1E1-1CC2089BE66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10826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22" name="Téglalap 35">
            <a:extLst>
              <a:ext uri="{FF2B5EF4-FFF2-40B4-BE49-F238E27FC236}">
                <a16:creationId xmlns:a16="http://schemas.microsoft.com/office/drawing/2014/main" id="{8D3D3481-0AAD-4619-8E72-76A96A84E2E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546450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23" name="Téglalap 36">
            <a:extLst>
              <a:ext uri="{FF2B5EF4-FFF2-40B4-BE49-F238E27FC236}">
                <a16:creationId xmlns:a16="http://schemas.microsoft.com/office/drawing/2014/main" id="{2535094C-C8FA-4395-9AAD-7719531076A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922571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224" name="Téglalap 37">
            <a:extLst>
              <a:ext uri="{FF2B5EF4-FFF2-40B4-BE49-F238E27FC236}">
                <a16:creationId xmlns:a16="http://schemas.microsoft.com/office/drawing/2014/main" id="{28BC0FC2-4B10-4469-B86B-C053ABE5F6F9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5383688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25" name="Téglalap 38">
            <a:extLst>
              <a:ext uri="{FF2B5EF4-FFF2-40B4-BE49-F238E27FC236}">
                <a16:creationId xmlns:a16="http://schemas.microsoft.com/office/drawing/2014/main" id="{7C9C2386-7AF3-4890-B96E-3DBB4475834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31370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26" name="Téglalap 39">
            <a:extLst>
              <a:ext uri="{FF2B5EF4-FFF2-40B4-BE49-F238E27FC236}">
                <a16:creationId xmlns:a16="http://schemas.microsoft.com/office/drawing/2014/main" id="{DB9853F9-0AC8-4D10-A1F2-0CA4A8B7E889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3157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27" name="Téglalap 40">
            <a:extLst>
              <a:ext uri="{FF2B5EF4-FFF2-40B4-BE49-F238E27FC236}">
                <a16:creationId xmlns:a16="http://schemas.microsoft.com/office/drawing/2014/main" id="{33DEB05C-5A6E-401A-9E63-43B126D0D8A5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578325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228" name="Téglalap 41">
            <a:extLst>
              <a:ext uri="{FF2B5EF4-FFF2-40B4-BE49-F238E27FC236}">
                <a16:creationId xmlns:a16="http://schemas.microsoft.com/office/drawing/2014/main" id="{2F428832-65C9-47ED-9968-1FD6B0C605F8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006310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9" name="Téglalap 42">
            <a:extLst>
              <a:ext uri="{FF2B5EF4-FFF2-40B4-BE49-F238E27FC236}">
                <a16:creationId xmlns:a16="http://schemas.microsoft.com/office/drawing/2014/main" id="{3DAFC4FD-00A4-4673-B0FF-D8FBC820997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073109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230" name="Téglalap 43">
            <a:extLst>
              <a:ext uri="{FF2B5EF4-FFF2-40B4-BE49-F238E27FC236}">
                <a16:creationId xmlns:a16="http://schemas.microsoft.com/office/drawing/2014/main" id="{9A7F50E9-6929-4EEC-8F2D-CF17407B739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54509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1" name="Téglalap 51">
            <a:extLst>
              <a:ext uri="{FF2B5EF4-FFF2-40B4-BE49-F238E27FC236}">
                <a16:creationId xmlns:a16="http://schemas.microsoft.com/office/drawing/2014/main" id="{5FB5AAE8-7CB4-438D-BBD8-951CC13DE294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32071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232" name="Téglalap 52">
            <a:extLst>
              <a:ext uri="{FF2B5EF4-FFF2-40B4-BE49-F238E27FC236}">
                <a16:creationId xmlns:a16="http://schemas.microsoft.com/office/drawing/2014/main" id="{F38CE7E3-F319-4CE0-A484-DEC64236AC9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711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233" name="Téglalap 53">
            <a:extLst>
              <a:ext uri="{FF2B5EF4-FFF2-40B4-BE49-F238E27FC236}">
                <a16:creationId xmlns:a16="http://schemas.microsoft.com/office/drawing/2014/main" id="{72EEA72D-F854-4DE5-A5EB-CEED90DB59E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88777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234" name="Téglalap 54">
            <a:extLst>
              <a:ext uri="{FF2B5EF4-FFF2-40B4-BE49-F238E27FC236}">
                <a16:creationId xmlns:a16="http://schemas.microsoft.com/office/drawing/2014/main" id="{3E582FA0-745A-4904-9811-582C5ABFAA5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012166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35" name="Téglalap 55">
            <a:extLst>
              <a:ext uri="{FF2B5EF4-FFF2-40B4-BE49-F238E27FC236}">
                <a16:creationId xmlns:a16="http://schemas.microsoft.com/office/drawing/2014/main" id="{1DBE2F24-8904-429C-9BC7-130CD69C977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36434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36" name="Téglalap 56">
            <a:extLst>
              <a:ext uri="{FF2B5EF4-FFF2-40B4-BE49-F238E27FC236}">
                <a16:creationId xmlns:a16="http://schemas.microsoft.com/office/drawing/2014/main" id="{12A2EB20-6AEB-4A55-9B16-49ADF862938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21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237" name="Téglalap 57">
            <a:extLst>
              <a:ext uri="{FF2B5EF4-FFF2-40B4-BE49-F238E27FC236}">
                <a16:creationId xmlns:a16="http://schemas.microsoft.com/office/drawing/2014/main" id="{A06DB128-2AD3-4B84-9758-97991062EF49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296868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238" name="Téglalap 58">
            <a:extLst>
              <a:ext uri="{FF2B5EF4-FFF2-40B4-BE49-F238E27FC236}">
                <a16:creationId xmlns:a16="http://schemas.microsoft.com/office/drawing/2014/main" id="{45331647-1F9B-4868-AD56-012A0BAEA93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800066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39" name="Téglalap 59">
            <a:extLst>
              <a:ext uri="{FF2B5EF4-FFF2-40B4-BE49-F238E27FC236}">
                <a16:creationId xmlns:a16="http://schemas.microsoft.com/office/drawing/2014/main" id="{AE9DA74A-A004-4922-9DA2-B67A5B6681C7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78207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240" name="Téglalap 60">
            <a:extLst>
              <a:ext uri="{FF2B5EF4-FFF2-40B4-BE49-F238E27FC236}">
                <a16:creationId xmlns:a16="http://schemas.microsoft.com/office/drawing/2014/main" id="{6A782FCA-3A7E-4936-90DE-125DC42DFFF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00659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241" name="Téglalap 61">
            <a:extLst>
              <a:ext uri="{FF2B5EF4-FFF2-40B4-BE49-F238E27FC236}">
                <a16:creationId xmlns:a16="http://schemas.microsoft.com/office/drawing/2014/main" id="{3FF0279D-4763-4E0A-8E69-99616B0C0268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5458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42" name="Téglalap 62">
            <a:extLst>
              <a:ext uri="{FF2B5EF4-FFF2-40B4-BE49-F238E27FC236}">
                <a16:creationId xmlns:a16="http://schemas.microsoft.com/office/drawing/2014/main" id="{38672F24-F02B-4AEE-AF9B-D728F11D526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96543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3" name="Téglalap 63">
            <a:extLst>
              <a:ext uri="{FF2B5EF4-FFF2-40B4-BE49-F238E27FC236}">
                <a16:creationId xmlns:a16="http://schemas.microsoft.com/office/drawing/2014/main" id="{A7A193F0-FA12-40C2-BEA9-2103BF8810E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898959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44" name="Téglalap 64">
            <a:extLst>
              <a:ext uri="{FF2B5EF4-FFF2-40B4-BE49-F238E27FC236}">
                <a16:creationId xmlns:a16="http://schemas.microsoft.com/office/drawing/2014/main" id="{29B43B8F-6416-4D6A-91D8-750B7695E9A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113110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5" name="Téglalap 65">
            <a:extLst>
              <a:ext uri="{FF2B5EF4-FFF2-40B4-BE49-F238E27FC236}">
                <a16:creationId xmlns:a16="http://schemas.microsoft.com/office/drawing/2014/main" id="{0B853B10-3F98-48F5-BA73-B3E8F2AF4CD8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97601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46" name="Téglalap 66">
            <a:extLst>
              <a:ext uri="{FF2B5EF4-FFF2-40B4-BE49-F238E27FC236}">
                <a16:creationId xmlns:a16="http://schemas.microsoft.com/office/drawing/2014/main" id="{BB4CD303-EA17-414C-8019-9C047D4022C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014557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7" name="Téglalap 67">
            <a:extLst>
              <a:ext uri="{FF2B5EF4-FFF2-40B4-BE49-F238E27FC236}">
                <a16:creationId xmlns:a16="http://schemas.microsoft.com/office/drawing/2014/main" id="{BA653075-ECD3-4308-BF3A-AAE0A70A94A4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576253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48" name="Téglalap 68">
            <a:extLst>
              <a:ext uri="{FF2B5EF4-FFF2-40B4-BE49-F238E27FC236}">
                <a16:creationId xmlns:a16="http://schemas.microsoft.com/office/drawing/2014/main" id="{088CA8DD-FC98-4092-B574-C7A102F60DD5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379243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49" name="Téglalap 69">
            <a:extLst>
              <a:ext uri="{FF2B5EF4-FFF2-40B4-BE49-F238E27FC236}">
                <a16:creationId xmlns:a16="http://schemas.microsoft.com/office/drawing/2014/main" id="{2AEBC9A8-962E-4B0D-A4CF-815AD6346F8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45955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50" name="Téglalap 70">
            <a:extLst>
              <a:ext uri="{FF2B5EF4-FFF2-40B4-BE49-F238E27FC236}">
                <a16:creationId xmlns:a16="http://schemas.microsoft.com/office/drawing/2014/main" id="{072CE876-66ED-46FA-8E05-18405FBF59E7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317270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51" name="Téglalap 71">
            <a:extLst>
              <a:ext uri="{FF2B5EF4-FFF2-40B4-BE49-F238E27FC236}">
                <a16:creationId xmlns:a16="http://schemas.microsoft.com/office/drawing/2014/main" id="{5BBF5115-2670-4691-83C6-E37AA804801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307107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52" name="Téglalap 72">
            <a:extLst>
              <a:ext uri="{FF2B5EF4-FFF2-40B4-BE49-F238E27FC236}">
                <a16:creationId xmlns:a16="http://schemas.microsoft.com/office/drawing/2014/main" id="{D3967F74-C6CD-409B-9ED0-F7A7654A994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194225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53" name="Téglalap 73">
            <a:extLst>
              <a:ext uri="{FF2B5EF4-FFF2-40B4-BE49-F238E27FC236}">
                <a16:creationId xmlns:a16="http://schemas.microsoft.com/office/drawing/2014/main" id="{AA786888-43FD-436E-94D0-CC00CB38000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86682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254" name="Téglalap 74">
            <a:extLst>
              <a:ext uri="{FF2B5EF4-FFF2-40B4-BE49-F238E27FC236}">
                <a16:creationId xmlns:a16="http://schemas.microsoft.com/office/drawing/2014/main" id="{960852EB-7B32-44DC-A51C-110576F8456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016724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5" name="Téglalap 75">
            <a:extLst>
              <a:ext uri="{FF2B5EF4-FFF2-40B4-BE49-F238E27FC236}">
                <a16:creationId xmlns:a16="http://schemas.microsoft.com/office/drawing/2014/main" id="{7B279E09-C813-4BE9-A91A-B8476BD8813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18244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56" name="Téglalap 76">
            <a:extLst>
              <a:ext uri="{FF2B5EF4-FFF2-40B4-BE49-F238E27FC236}">
                <a16:creationId xmlns:a16="http://schemas.microsoft.com/office/drawing/2014/main" id="{E46CC91D-9DE8-4F53-9436-CFF67BFD9D4C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48920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57" name="Téglalap 77">
            <a:extLst>
              <a:ext uri="{FF2B5EF4-FFF2-40B4-BE49-F238E27FC236}">
                <a16:creationId xmlns:a16="http://schemas.microsoft.com/office/drawing/2014/main" id="{1BE1C441-538C-4FE9-943D-87F1E43ABF2C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28218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258" name="Téglalap 78">
            <a:extLst>
              <a:ext uri="{FF2B5EF4-FFF2-40B4-BE49-F238E27FC236}">
                <a16:creationId xmlns:a16="http://schemas.microsoft.com/office/drawing/2014/main" id="{8CB60C2A-9E70-4633-9D52-201505062DE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731225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59" name="Téglalap 79">
            <a:extLst>
              <a:ext uri="{FF2B5EF4-FFF2-40B4-BE49-F238E27FC236}">
                <a16:creationId xmlns:a16="http://schemas.microsoft.com/office/drawing/2014/main" id="{98C8F9E4-DF3B-4D6B-8651-CBAC7F12196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700797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260" name="Téglalap 80">
            <a:extLst>
              <a:ext uri="{FF2B5EF4-FFF2-40B4-BE49-F238E27FC236}">
                <a16:creationId xmlns:a16="http://schemas.microsoft.com/office/drawing/2014/main" id="{117025C0-9BF6-41A6-9E7B-284C3129B13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551840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61" name="Téglalap 81">
            <a:extLst>
              <a:ext uri="{FF2B5EF4-FFF2-40B4-BE49-F238E27FC236}">
                <a16:creationId xmlns:a16="http://schemas.microsoft.com/office/drawing/2014/main" id="{5E2D9E41-2DDB-4D12-B484-F2BA1CD4C48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73615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262" name="Téglalap 82">
            <a:extLst>
              <a:ext uri="{FF2B5EF4-FFF2-40B4-BE49-F238E27FC236}">
                <a16:creationId xmlns:a16="http://schemas.microsoft.com/office/drawing/2014/main" id="{2D429F3B-271D-4422-B340-0370C1F56F1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902671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263" name="Téglalap 83">
            <a:extLst>
              <a:ext uri="{FF2B5EF4-FFF2-40B4-BE49-F238E27FC236}">
                <a16:creationId xmlns:a16="http://schemas.microsoft.com/office/drawing/2014/main" id="{0F483D30-D6E7-43D5-B8F5-EB2F0837F7C4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96811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264" name="Téglalap 84">
            <a:extLst>
              <a:ext uri="{FF2B5EF4-FFF2-40B4-BE49-F238E27FC236}">
                <a16:creationId xmlns:a16="http://schemas.microsoft.com/office/drawing/2014/main" id="{35DA207D-47CE-44E5-A415-5A438B023419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86562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65" name="Téglalap 85">
            <a:extLst>
              <a:ext uri="{FF2B5EF4-FFF2-40B4-BE49-F238E27FC236}">
                <a16:creationId xmlns:a16="http://schemas.microsoft.com/office/drawing/2014/main" id="{69DD9F3F-3D17-494B-95BA-8562529319C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194728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66" name="Téglalap 86">
            <a:extLst>
              <a:ext uri="{FF2B5EF4-FFF2-40B4-BE49-F238E27FC236}">
                <a16:creationId xmlns:a16="http://schemas.microsoft.com/office/drawing/2014/main" id="{303F862F-D526-4BAA-B50E-54B3586E514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8985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267" name="Téglalap 87">
            <a:extLst>
              <a:ext uri="{FF2B5EF4-FFF2-40B4-BE49-F238E27FC236}">
                <a16:creationId xmlns:a16="http://schemas.microsoft.com/office/drawing/2014/main" id="{4032D04A-AECF-40B4-80D4-695C83E596EC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806199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268" name="Téglalap 88">
            <a:extLst>
              <a:ext uri="{FF2B5EF4-FFF2-40B4-BE49-F238E27FC236}">
                <a16:creationId xmlns:a16="http://schemas.microsoft.com/office/drawing/2014/main" id="{A9AD0E88-C2F5-4E09-8D64-D4677BAB12C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957934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69" name="Téglalap 89">
            <a:extLst>
              <a:ext uri="{FF2B5EF4-FFF2-40B4-BE49-F238E27FC236}">
                <a16:creationId xmlns:a16="http://schemas.microsoft.com/office/drawing/2014/main" id="{77B27856-6D24-4E29-9139-2F63700E2F8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0747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270" name="Téglalap 90">
            <a:extLst>
              <a:ext uri="{FF2B5EF4-FFF2-40B4-BE49-F238E27FC236}">
                <a16:creationId xmlns:a16="http://schemas.microsoft.com/office/drawing/2014/main" id="{020F618F-A863-4ADC-8D37-7858391C199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448231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271" name="Téglalap 91">
            <a:extLst>
              <a:ext uri="{FF2B5EF4-FFF2-40B4-BE49-F238E27FC236}">
                <a16:creationId xmlns:a16="http://schemas.microsoft.com/office/drawing/2014/main" id="{05D4B103-0150-4C7E-B0E0-AA24D82C77E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91008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72" name="Téglalap 92">
            <a:extLst>
              <a:ext uri="{FF2B5EF4-FFF2-40B4-BE49-F238E27FC236}">
                <a16:creationId xmlns:a16="http://schemas.microsoft.com/office/drawing/2014/main" id="{4EEB4C22-C847-487A-B82C-CE369DCB420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966500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3" name="Téglalap 93">
            <a:extLst>
              <a:ext uri="{FF2B5EF4-FFF2-40B4-BE49-F238E27FC236}">
                <a16:creationId xmlns:a16="http://schemas.microsoft.com/office/drawing/2014/main" id="{FEE5C57E-6021-440F-92A4-866EBE378C7C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8262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4" name="Téglalap 94">
            <a:extLst>
              <a:ext uri="{FF2B5EF4-FFF2-40B4-BE49-F238E27FC236}">
                <a16:creationId xmlns:a16="http://schemas.microsoft.com/office/drawing/2014/main" id="{471D19D8-006E-4929-8A34-ED1D88CCD8A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38093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5" name="Téglalap 95">
            <a:extLst>
              <a:ext uri="{FF2B5EF4-FFF2-40B4-BE49-F238E27FC236}">
                <a16:creationId xmlns:a16="http://schemas.microsoft.com/office/drawing/2014/main" id="{483EF5D5-EAF1-45BF-B8ED-C53297CF527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10299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6" name="Téglalap 96">
            <a:extLst>
              <a:ext uri="{FF2B5EF4-FFF2-40B4-BE49-F238E27FC236}">
                <a16:creationId xmlns:a16="http://schemas.microsoft.com/office/drawing/2014/main" id="{CDE455F1-0B7E-4621-B7BD-5B5B4F57260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0112067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7" name="Téglalap 97">
            <a:extLst>
              <a:ext uri="{FF2B5EF4-FFF2-40B4-BE49-F238E27FC236}">
                <a16:creationId xmlns:a16="http://schemas.microsoft.com/office/drawing/2014/main" id="{7E6C7C48-8D16-4508-8837-3652E6AE11BE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165579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78" name="Téglalap 98">
            <a:extLst>
              <a:ext uri="{FF2B5EF4-FFF2-40B4-BE49-F238E27FC236}">
                <a16:creationId xmlns:a16="http://schemas.microsoft.com/office/drawing/2014/main" id="{B3E21E42-5EDC-4556-8A5B-E3A640D5CA06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72830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79" name="Téglalap 99">
            <a:extLst>
              <a:ext uri="{FF2B5EF4-FFF2-40B4-BE49-F238E27FC236}">
                <a16:creationId xmlns:a16="http://schemas.microsoft.com/office/drawing/2014/main" id="{C4566E3F-C3D7-47AA-9F69-212179022B7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34415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80" name="Téglalap 100">
            <a:extLst>
              <a:ext uri="{FF2B5EF4-FFF2-40B4-BE49-F238E27FC236}">
                <a16:creationId xmlns:a16="http://schemas.microsoft.com/office/drawing/2014/main" id="{94F46AFF-A6F6-4583-B412-E1E5A6A1BA3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251571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81" name="Téglalap 101">
            <a:extLst>
              <a:ext uri="{FF2B5EF4-FFF2-40B4-BE49-F238E27FC236}">
                <a16:creationId xmlns:a16="http://schemas.microsoft.com/office/drawing/2014/main" id="{027666C3-58EF-4160-AA5F-51D720FCD201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617499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282" name="Téglalap 102">
            <a:extLst>
              <a:ext uri="{FF2B5EF4-FFF2-40B4-BE49-F238E27FC236}">
                <a16:creationId xmlns:a16="http://schemas.microsoft.com/office/drawing/2014/main" id="{4C7B237E-25BA-45EA-9A4F-83BA63A2F417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627185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83" name="Téglalap 103">
            <a:extLst>
              <a:ext uri="{FF2B5EF4-FFF2-40B4-BE49-F238E27FC236}">
                <a16:creationId xmlns:a16="http://schemas.microsoft.com/office/drawing/2014/main" id="{26BEE371-10F2-4218-96E3-FFCFCF37655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794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284" name="Téglalap 104">
            <a:extLst>
              <a:ext uri="{FF2B5EF4-FFF2-40B4-BE49-F238E27FC236}">
                <a16:creationId xmlns:a16="http://schemas.microsoft.com/office/drawing/2014/main" id="{3F181C14-653F-44AC-B516-F60F54A4FB2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62675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85" name="Téglalap 105">
            <a:extLst>
              <a:ext uri="{FF2B5EF4-FFF2-40B4-BE49-F238E27FC236}">
                <a16:creationId xmlns:a16="http://schemas.microsoft.com/office/drawing/2014/main" id="{2FB3A4CB-D2B2-492E-926F-3556E83F930F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2517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86" name="Téglalap 106">
            <a:extLst>
              <a:ext uri="{FF2B5EF4-FFF2-40B4-BE49-F238E27FC236}">
                <a16:creationId xmlns:a16="http://schemas.microsoft.com/office/drawing/2014/main" id="{9BC35D32-BB52-471D-90DA-1DC4B213857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50841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87" name="Téglalap 107">
            <a:extLst>
              <a:ext uri="{FF2B5EF4-FFF2-40B4-BE49-F238E27FC236}">
                <a16:creationId xmlns:a16="http://schemas.microsoft.com/office/drawing/2014/main" id="{FC526FCA-A5E4-48DC-9EF4-D59545792B2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427216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288" name="Téglalap 108">
            <a:extLst>
              <a:ext uri="{FF2B5EF4-FFF2-40B4-BE49-F238E27FC236}">
                <a16:creationId xmlns:a16="http://schemas.microsoft.com/office/drawing/2014/main" id="{53B7840A-A38B-4B15-A903-08B9435CB49B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596518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89" name="Téglalap 109">
            <a:extLst>
              <a:ext uri="{FF2B5EF4-FFF2-40B4-BE49-F238E27FC236}">
                <a16:creationId xmlns:a16="http://schemas.microsoft.com/office/drawing/2014/main" id="{EE9993E2-7AC2-4C14-B571-D65A67DFA500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4262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290" name="Téglalap 110">
            <a:extLst>
              <a:ext uri="{FF2B5EF4-FFF2-40B4-BE49-F238E27FC236}">
                <a16:creationId xmlns:a16="http://schemas.microsoft.com/office/drawing/2014/main" id="{75279CC9-8255-4F92-9CA3-25A263D807FC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47639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91" name="Téglalap 111">
            <a:extLst>
              <a:ext uri="{FF2B5EF4-FFF2-40B4-BE49-F238E27FC236}">
                <a16:creationId xmlns:a16="http://schemas.microsoft.com/office/drawing/2014/main" id="{F105E14E-BBE4-4F14-B7DE-6AADF4B6B3C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0729805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292" name="Téglalap 112">
            <a:extLst>
              <a:ext uri="{FF2B5EF4-FFF2-40B4-BE49-F238E27FC236}">
                <a16:creationId xmlns:a16="http://schemas.microsoft.com/office/drawing/2014/main" id="{D999AC02-4BD4-4145-8234-9D36DA751082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582000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293" name="Téglalap 113">
            <a:extLst>
              <a:ext uri="{FF2B5EF4-FFF2-40B4-BE49-F238E27FC236}">
                <a16:creationId xmlns:a16="http://schemas.microsoft.com/office/drawing/2014/main" id="{0B1FD957-17E7-4BCC-89D7-52BD7FA2F9DF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9702729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294" name="Téglalap 114">
            <a:extLst>
              <a:ext uri="{FF2B5EF4-FFF2-40B4-BE49-F238E27FC236}">
                <a16:creationId xmlns:a16="http://schemas.microsoft.com/office/drawing/2014/main" id="{7ED932EF-CEB0-4E5E-9841-20467EE6E78F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08709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95" name="Téglalap 115">
            <a:extLst>
              <a:ext uri="{FF2B5EF4-FFF2-40B4-BE49-F238E27FC236}">
                <a16:creationId xmlns:a16="http://schemas.microsoft.com/office/drawing/2014/main" id="{544B54C9-C963-44F8-A3D3-7E02E9791A23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748272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296" name="Téglalap 116">
            <a:extLst>
              <a:ext uri="{FF2B5EF4-FFF2-40B4-BE49-F238E27FC236}">
                <a16:creationId xmlns:a16="http://schemas.microsoft.com/office/drawing/2014/main" id="{BB01B5AB-78D5-46AD-A032-9DB7F83CE74A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50203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297" name="Téglalap 117">
            <a:extLst>
              <a:ext uri="{FF2B5EF4-FFF2-40B4-BE49-F238E27FC236}">
                <a16:creationId xmlns:a16="http://schemas.microsoft.com/office/drawing/2014/main" id="{7BE6ECC0-306A-4D8C-B49B-40BBB33A23C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050608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298" name="Téglalap 118">
            <a:extLst>
              <a:ext uri="{FF2B5EF4-FFF2-40B4-BE49-F238E27FC236}">
                <a16:creationId xmlns:a16="http://schemas.microsoft.com/office/drawing/2014/main" id="{CBC5A1FD-D63B-4C61-BE66-8A471D558AF4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9411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99" name="Téglalap 119">
            <a:extLst>
              <a:ext uri="{FF2B5EF4-FFF2-40B4-BE49-F238E27FC236}">
                <a16:creationId xmlns:a16="http://schemas.microsoft.com/office/drawing/2014/main" id="{14C2E895-5A9C-4DAB-9F97-AC3DF585496D}"/>
              </a:ext>
            </a:extLst>
          </p:cNvPr>
          <p:cNvSpPr/>
          <p:nvPr/>
        </p:nvSpPr>
        <p:spPr>
          <a:xfrm rot="21275002">
            <a:off x="4714903" y="4006911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141396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300" name="Téglalap 4">
            <a:extLst>
              <a:ext uri="{FF2B5EF4-FFF2-40B4-BE49-F238E27FC236}">
                <a16:creationId xmlns:a16="http://schemas.microsoft.com/office/drawing/2014/main" id="{0849B5D1-A2BC-4512-B1AF-430A4D81A53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1" name="Téglalap 5">
            <a:extLst>
              <a:ext uri="{FF2B5EF4-FFF2-40B4-BE49-F238E27FC236}">
                <a16:creationId xmlns:a16="http://schemas.microsoft.com/office/drawing/2014/main" id="{4CC2D097-1347-49CC-B7D8-75A5DFD6E1A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2" name="Téglalap 6">
            <a:extLst>
              <a:ext uri="{FF2B5EF4-FFF2-40B4-BE49-F238E27FC236}">
                <a16:creationId xmlns:a16="http://schemas.microsoft.com/office/drawing/2014/main" id="{5461799D-831D-4165-8BE1-BC849CDDFFA9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2476473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3" name="Téglalap 7">
            <a:extLst>
              <a:ext uri="{FF2B5EF4-FFF2-40B4-BE49-F238E27FC236}">
                <a16:creationId xmlns:a16="http://schemas.microsoft.com/office/drawing/2014/main" id="{5C64C3A4-02B2-447D-9307-8962A7D57BF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4" name="Téglalap 8">
            <a:extLst>
              <a:ext uri="{FF2B5EF4-FFF2-40B4-BE49-F238E27FC236}">
                <a16:creationId xmlns:a16="http://schemas.microsoft.com/office/drawing/2014/main" id="{32420F45-F753-49E2-8B20-54FD005B304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2875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5" name="Téglalap 9">
            <a:extLst>
              <a:ext uri="{FF2B5EF4-FFF2-40B4-BE49-F238E27FC236}">
                <a16:creationId xmlns:a16="http://schemas.microsoft.com/office/drawing/2014/main" id="{B3B1D413-19EE-4103-A255-B2014EC1AC5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390687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6" name="Téglalap 10">
            <a:extLst>
              <a:ext uri="{FF2B5EF4-FFF2-40B4-BE49-F238E27FC236}">
                <a16:creationId xmlns:a16="http://schemas.microsoft.com/office/drawing/2014/main" id="{1748CFFC-B054-4E11-BD56-9DE24FFE1F6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505545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07" name="Téglalap 11">
            <a:extLst>
              <a:ext uri="{FF2B5EF4-FFF2-40B4-BE49-F238E27FC236}">
                <a16:creationId xmlns:a16="http://schemas.microsoft.com/office/drawing/2014/main" id="{401A9B10-2156-42DD-93F6-02B8A2A37FA8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1156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08" name="Téglalap 12">
            <a:extLst>
              <a:ext uri="{FF2B5EF4-FFF2-40B4-BE49-F238E27FC236}">
                <a16:creationId xmlns:a16="http://schemas.microsoft.com/office/drawing/2014/main" id="{8773D6AB-1D47-4479-A04F-E8D6A91F648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42241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09" name="Téglalap 13">
            <a:extLst>
              <a:ext uri="{FF2B5EF4-FFF2-40B4-BE49-F238E27FC236}">
                <a16:creationId xmlns:a16="http://schemas.microsoft.com/office/drawing/2014/main" id="{4B1906D5-B50D-4A22-B3C8-AE470F7871A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74713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10" name="Téglalap 34">
            <a:extLst>
              <a:ext uri="{FF2B5EF4-FFF2-40B4-BE49-F238E27FC236}">
                <a16:creationId xmlns:a16="http://schemas.microsoft.com/office/drawing/2014/main" id="{7248EC35-DEF1-4FA8-A1E1-1CC2089BE66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10826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311" name="Téglalap 35">
            <a:extLst>
              <a:ext uri="{FF2B5EF4-FFF2-40B4-BE49-F238E27FC236}">
                <a16:creationId xmlns:a16="http://schemas.microsoft.com/office/drawing/2014/main" id="{8D3D3481-0AAD-4619-8E72-76A96A84E2E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5464504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12" name="Téglalap 36">
            <a:extLst>
              <a:ext uri="{FF2B5EF4-FFF2-40B4-BE49-F238E27FC236}">
                <a16:creationId xmlns:a16="http://schemas.microsoft.com/office/drawing/2014/main" id="{2535094C-C8FA-4395-9AAD-7719531076A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922571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313" name="Téglalap 37">
            <a:extLst>
              <a:ext uri="{FF2B5EF4-FFF2-40B4-BE49-F238E27FC236}">
                <a16:creationId xmlns:a16="http://schemas.microsoft.com/office/drawing/2014/main" id="{28BC0FC2-4B10-4469-B86B-C053ABE5F6F9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5383688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14" name="Téglalap 38">
            <a:extLst>
              <a:ext uri="{FF2B5EF4-FFF2-40B4-BE49-F238E27FC236}">
                <a16:creationId xmlns:a16="http://schemas.microsoft.com/office/drawing/2014/main" id="{7C9C2386-7AF3-4890-B96E-3DBB4475834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31370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315" name="Téglalap 39">
            <a:extLst>
              <a:ext uri="{FF2B5EF4-FFF2-40B4-BE49-F238E27FC236}">
                <a16:creationId xmlns:a16="http://schemas.microsoft.com/office/drawing/2014/main" id="{DB9853F9-0AC8-4D10-A1F2-0CA4A8B7E889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3157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16" name="Téglalap 40">
            <a:extLst>
              <a:ext uri="{FF2B5EF4-FFF2-40B4-BE49-F238E27FC236}">
                <a16:creationId xmlns:a16="http://schemas.microsoft.com/office/drawing/2014/main" id="{33DEB05C-5A6E-401A-9E63-43B126D0D8A5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578325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17" name="Téglalap 41">
            <a:extLst>
              <a:ext uri="{FF2B5EF4-FFF2-40B4-BE49-F238E27FC236}">
                <a16:creationId xmlns:a16="http://schemas.microsoft.com/office/drawing/2014/main" id="{2F428832-65C9-47ED-9968-1FD6B0C605F8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006310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18" name="Téglalap 42">
            <a:extLst>
              <a:ext uri="{FF2B5EF4-FFF2-40B4-BE49-F238E27FC236}">
                <a16:creationId xmlns:a16="http://schemas.microsoft.com/office/drawing/2014/main" id="{3DAFC4FD-00A4-4673-B0FF-D8FBC820997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073109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319" name="Téglalap 43">
            <a:extLst>
              <a:ext uri="{FF2B5EF4-FFF2-40B4-BE49-F238E27FC236}">
                <a16:creationId xmlns:a16="http://schemas.microsoft.com/office/drawing/2014/main" id="{9A7F50E9-6929-4EEC-8F2D-CF17407B739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54509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20" name="Téglalap 51">
            <a:extLst>
              <a:ext uri="{FF2B5EF4-FFF2-40B4-BE49-F238E27FC236}">
                <a16:creationId xmlns:a16="http://schemas.microsoft.com/office/drawing/2014/main" id="{5FB5AAE8-7CB4-438D-BBD8-951CC13DE294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320719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321" name="Téglalap 52">
            <a:extLst>
              <a:ext uri="{FF2B5EF4-FFF2-40B4-BE49-F238E27FC236}">
                <a16:creationId xmlns:a16="http://schemas.microsoft.com/office/drawing/2014/main" id="{F38CE7E3-F319-4CE0-A484-DEC64236AC9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71102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322" name="Téglalap 53">
            <a:extLst>
              <a:ext uri="{FF2B5EF4-FFF2-40B4-BE49-F238E27FC236}">
                <a16:creationId xmlns:a16="http://schemas.microsoft.com/office/drawing/2014/main" id="{72EEA72D-F854-4DE5-A5EB-CEED90DB59E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88777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323" name="Téglalap 54">
            <a:extLst>
              <a:ext uri="{FF2B5EF4-FFF2-40B4-BE49-F238E27FC236}">
                <a16:creationId xmlns:a16="http://schemas.microsoft.com/office/drawing/2014/main" id="{3E582FA0-745A-4904-9811-582C5ABFAA5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012166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24" name="Téglalap 55">
            <a:extLst>
              <a:ext uri="{FF2B5EF4-FFF2-40B4-BE49-F238E27FC236}">
                <a16:creationId xmlns:a16="http://schemas.microsoft.com/office/drawing/2014/main" id="{1DBE2F24-8904-429C-9BC7-130CD69C977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364341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325" name="Téglalap 56">
            <a:extLst>
              <a:ext uri="{FF2B5EF4-FFF2-40B4-BE49-F238E27FC236}">
                <a16:creationId xmlns:a16="http://schemas.microsoft.com/office/drawing/2014/main" id="{12A2EB20-6AEB-4A55-9B16-49ADF862938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21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326" name="Téglalap 57">
            <a:extLst>
              <a:ext uri="{FF2B5EF4-FFF2-40B4-BE49-F238E27FC236}">
                <a16:creationId xmlns:a16="http://schemas.microsoft.com/office/drawing/2014/main" id="{A06DB128-2AD3-4B84-9758-97991062EF49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296868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327" name="Téglalap 58">
            <a:extLst>
              <a:ext uri="{FF2B5EF4-FFF2-40B4-BE49-F238E27FC236}">
                <a16:creationId xmlns:a16="http://schemas.microsoft.com/office/drawing/2014/main" id="{45331647-1F9B-4868-AD56-012A0BAEA93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800066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328" name="Téglalap 59">
            <a:extLst>
              <a:ext uri="{FF2B5EF4-FFF2-40B4-BE49-F238E27FC236}">
                <a16:creationId xmlns:a16="http://schemas.microsoft.com/office/drawing/2014/main" id="{AE9DA74A-A004-4922-9DA2-B67A5B6681C7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78207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329" name="Téglalap 60">
            <a:extLst>
              <a:ext uri="{FF2B5EF4-FFF2-40B4-BE49-F238E27FC236}">
                <a16:creationId xmlns:a16="http://schemas.microsoft.com/office/drawing/2014/main" id="{6A782FCA-3A7E-4936-90DE-125DC42DFFF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00659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330" name="Téglalap 61">
            <a:extLst>
              <a:ext uri="{FF2B5EF4-FFF2-40B4-BE49-F238E27FC236}">
                <a16:creationId xmlns:a16="http://schemas.microsoft.com/office/drawing/2014/main" id="{3FF0279D-4763-4E0A-8E69-99616B0C0268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5458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31" name="Téglalap 62">
            <a:extLst>
              <a:ext uri="{FF2B5EF4-FFF2-40B4-BE49-F238E27FC236}">
                <a16:creationId xmlns:a16="http://schemas.microsoft.com/office/drawing/2014/main" id="{38672F24-F02B-4AEE-AF9B-D728F11D526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965438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2" name="Téglalap 63">
            <a:extLst>
              <a:ext uri="{FF2B5EF4-FFF2-40B4-BE49-F238E27FC236}">
                <a16:creationId xmlns:a16="http://schemas.microsoft.com/office/drawing/2014/main" id="{A7A193F0-FA12-40C2-BEA9-2103BF8810E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898959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3" name="Téglalap 64">
            <a:extLst>
              <a:ext uri="{FF2B5EF4-FFF2-40B4-BE49-F238E27FC236}">
                <a16:creationId xmlns:a16="http://schemas.microsoft.com/office/drawing/2014/main" id="{29B43B8F-6416-4D6A-91D8-750B7695E9A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113110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4" name="Téglalap 65">
            <a:extLst>
              <a:ext uri="{FF2B5EF4-FFF2-40B4-BE49-F238E27FC236}">
                <a16:creationId xmlns:a16="http://schemas.microsoft.com/office/drawing/2014/main" id="{0B853B10-3F98-48F5-BA73-B3E8F2AF4CD8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976015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35" name="Téglalap 66">
            <a:extLst>
              <a:ext uri="{FF2B5EF4-FFF2-40B4-BE49-F238E27FC236}">
                <a16:creationId xmlns:a16="http://schemas.microsoft.com/office/drawing/2014/main" id="{BB4CD303-EA17-414C-8019-9C047D4022C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014557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36" name="Téglalap 67">
            <a:extLst>
              <a:ext uri="{FF2B5EF4-FFF2-40B4-BE49-F238E27FC236}">
                <a16:creationId xmlns:a16="http://schemas.microsoft.com/office/drawing/2014/main" id="{BA653075-ECD3-4308-BF3A-AAE0A70A94A4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576253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37" name="Téglalap 68">
            <a:extLst>
              <a:ext uri="{FF2B5EF4-FFF2-40B4-BE49-F238E27FC236}">
                <a16:creationId xmlns:a16="http://schemas.microsoft.com/office/drawing/2014/main" id="{088CA8DD-FC98-4092-B574-C7A102F60DD5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379243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38" name="Téglalap 69">
            <a:extLst>
              <a:ext uri="{FF2B5EF4-FFF2-40B4-BE49-F238E27FC236}">
                <a16:creationId xmlns:a16="http://schemas.microsoft.com/office/drawing/2014/main" id="{2AEBC9A8-962E-4B0D-A4CF-815AD6346F8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2245955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39" name="Téglalap 70">
            <a:extLst>
              <a:ext uri="{FF2B5EF4-FFF2-40B4-BE49-F238E27FC236}">
                <a16:creationId xmlns:a16="http://schemas.microsoft.com/office/drawing/2014/main" id="{072CE876-66ED-46FA-8E05-18405FBF59E7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317270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40" name="Téglalap 71">
            <a:extLst>
              <a:ext uri="{FF2B5EF4-FFF2-40B4-BE49-F238E27FC236}">
                <a16:creationId xmlns:a16="http://schemas.microsoft.com/office/drawing/2014/main" id="{5BBF5115-2670-4691-83C6-E37AA804801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307107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341" name="Téglalap 72">
            <a:extLst>
              <a:ext uri="{FF2B5EF4-FFF2-40B4-BE49-F238E27FC236}">
                <a16:creationId xmlns:a16="http://schemas.microsoft.com/office/drawing/2014/main" id="{D3967F74-C6CD-409B-9ED0-F7A7654A994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1194225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42" name="Téglalap 73">
            <a:extLst>
              <a:ext uri="{FF2B5EF4-FFF2-40B4-BE49-F238E27FC236}">
                <a16:creationId xmlns:a16="http://schemas.microsoft.com/office/drawing/2014/main" id="{AA786888-43FD-436E-94D0-CC00CB38000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7086682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343" name="Téglalap 74">
            <a:extLst>
              <a:ext uri="{FF2B5EF4-FFF2-40B4-BE49-F238E27FC236}">
                <a16:creationId xmlns:a16="http://schemas.microsoft.com/office/drawing/2014/main" id="{960852EB-7B32-44DC-A51C-110576F8456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016724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44" name="Téglalap 75">
            <a:extLst>
              <a:ext uri="{FF2B5EF4-FFF2-40B4-BE49-F238E27FC236}">
                <a16:creationId xmlns:a16="http://schemas.microsoft.com/office/drawing/2014/main" id="{7B279E09-C813-4BE9-A91A-B8476BD8813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182449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345" name="Téglalap 76">
            <a:extLst>
              <a:ext uri="{FF2B5EF4-FFF2-40B4-BE49-F238E27FC236}">
                <a16:creationId xmlns:a16="http://schemas.microsoft.com/office/drawing/2014/main" id="{E46CC91D-9DE8-4F53-9436-CFF67BFD9D4C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48920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46" name="Téglalap 77">
            <a:extLst>
              <a:ext uri="{FF2B5EF4-FFF2-40B4-BE49-F238E27FC236}">
                <a16:creationId xmlns:a16="http://schemas.microsoft.com/office/drawing/2014/main" id="{1BE1C441-538C-4FE9-943D-87F1E43ABF2C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28218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47" name="Téglalap 78">
            <a:extLst>
              <a:ext uri="{FF2B5EF4-FFF2-40B4-BE49-F238E27FC236}">
                <a16:creationId xmlns:a16="http://schemas.microsoft.com/office/drawing/2014/main" id="{8CB60C2A-9E70-4633-9D52-201505062DE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731225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48" name="Téglalap 79">
            <a:extLst>
              <a:ext uri="{FF2B5EF4-FFF2-40B4-BE49-F238E27FC236}">
                <a16:creationId xmlns:a16="http://schemas.microsoft.com/office/drawing/2014/main" id="{98C8F9E4-DF3B-4D6B-8651-CBAC7F12196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700797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349" name="Téglalap 80">
            <a:extLst>
              <a:ext uri="{FF2B5EF4-FFF2-40B4-BE49-F238E27FC236}">
                <a16:creationId xmlns:a16="http://schemas.microsoft.com/office/drawing/2014/main" id="{117025C0-9BF6-41A6-9E7B-284C3129B13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551840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50" name="Téglalap 81">
            <a:extLst>
              <a:ext uri="{FF2B5EF4-FFF2-40B4-BE49-F238E27FC236}">
                <a16:creationId xmlns:a16="http://schemas.microsoft.com/office/drawing/2014/main" id="{5E2D9E41-2DDB-4D12-B484-F2BA1CD4C48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973615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351" name="Téglalap 82">
            <a:extLst>
              <a:ext uri="{FF2B5EF4-FFF2-40B4-BE49-F238E27FC236}">
                <a16:creationId xmlns:a16="http://schemas.microsoft.com/office/drawing/2014/main" id="{2D429F3B-271D-4422-B340-0370C1F56F1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7902671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352" name="Téglalap 83">
            <a:extLst>
              <a:ext uri="{FF2B5EF4-FFF2-40B4-BE49-F238E27FC236}">
                <a16:creationId xmlns:a16="http://schemas.microsoft.com/office/drawing/2014/main" id="{0F483D30-D6E7-43D5-B8F5-EB2F0837F7C4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968115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353" name="Téglalap 84">
            <a:extLst>
              <a:ext uri="{FF2B5EF4-FFF2-40B4-BE49-F238E27FC236}">
                <a16:creationId xmlns:a16="http://schemas.microsoft.com/office/drawing/2014/main" id="{35DA207D-47CE-44E5-A415-5A438B023419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086562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54" name="Téglalap 85">
            <a:extLst>
              <a:ext uri="{FF2B5EF4-FFF2-40B4-BE49-F238E27FC236}">
                <a16:creationId xmlns:a16="http://schemas.microsoft.com/office/drawing/2014/main" id="{69DD9F3F-3D17-494B-95BA-8562529319C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2194728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355" name="Téglalap 86">
            <a:extLst>
              <a:ext uri="{FF2B5EF4-FFF2-40B4-BE49-F238E27FC236}">
                <a16:creationId xmlns:a16="http://schemas.microsoft.com/office/drawing/2014/main" id="{303F862F-D526-4BAA-B50E-54B3586E514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928985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356" name="Téglalap 87">
            <a:extLst>
              <a:ext uri="{FF2B5EF4-FFF2-40B4-BE49-F238E27FC236}">
                <a16:creationId xmlns:a16="http://schemas.microsoft.com/office/drawing/2014/main" id="{4032D04A-AECF-40B4-80D4-695C83E596EC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1806199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357" name="Téglalap 88">
            <a:extLst>
              <a:ext uri="{FF2B5EF4-FFF2-40B4-BE49-F238E27FC236}">
                <a16:creationId xmlns:a16="http://schemas.microsoft.com/office/drawing/2014/main" id="{A9AD0E88-C2F5-4E09-8D64-D4677BAB12C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957934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358" name="Téglalap 89">
            <a:extLst>
              <a:ext uri="{FF2B5EF4-FFF2-40B4-BE49-F238E27FC236}">
                <a16:creationId xmlns:a16="http://schemas.microsoft.com/office/drawing/2014/main" id="{77B27856-6D24-4E29-9139-2F63700E2F8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840747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359" name="Téglalap 90">
            <a:extLst>
              <a:ext uri="{FF2B5EF4-FFF2-40B4-BE49-F238E27FC236}">
                <a16:creationId xmlns:a16="http://schemas.microsoft.com/office/drawing/2014/main" id="{020F618F-A863-4ADC-8D37-7858391C199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448231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360" name="Téglalap 91">
            <a:extLst>
              <a:ext uri="{FF2B5EF4-FFF2-40B4-BE49-F238E27FC236}">
                <a16:creationId xmlns:a16="http://schemas.microsoft.com/office/drawing/2014/main" id="{05D4B103-0150-4C7E-B0E0-AA24D82C77E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91008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61" name="Téglalap 92">
            <a:extLst>
              <a:ext uri="{FF2B5EF4-FFF2-40B4-BE49-F238E27FC236}">
                <a16:creationId xmlns:a16="http://schemas.microsoft.com/office/drawing/2014/main" id="{4EEB4C22-C847-487A-B82C-CE369DCB420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3966500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62" name="Téglalap 93">
            <a:extLst>
              <a:ext uri="{FF2B5EF4-FFF2-40B4-BE49-F238E27FC236}">
                <a16:creationId xmlns:a16="http://schemas.microsoft.com/office/drawing/2014/main" id="{FEE5C57E-6021-440F-92A4-866EBE378C7C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782621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63" name="Téglalap 94">
            <a:extLst>
              <a:ext uri="{FF2B5EF4-FFF2-40B4-BE49-F238E27FC236}">
                <a16:creationId xmlns:a16="http://schemas.microsoft.com/office/drawing/2014/main" id="{471D19D8-006E-4929-8A34-ED1D88CCD8A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4380938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64" name="Téglalap 95">
            <a:extLst>
              <a:ext uri="{FF2B5EF4-FFF2-40B4-BE49-F238E27FC236}">
                <a16:creationId xmlns:a16="http://schemas.microsoft.com/office/drawing/2014/main" id="{483EF5D5-EAF1-45BF-B8ED-C53297CF527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10299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65" name="Téglalap 96">
            <a:extLst>
              <a:ext uri="{FF2B5EF4-FFF2-40B4-BE49-F238E27FC236}">
                <a16:creationId xmlns:a16="http://schemas.microsoft.com/office/drawing/2014/main" id="{CDE455F1-0B7E-4621-B7BD-5B5B4F57260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0112067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6" name="Téglalap 97">
            <a:extLst>
              <a:ext uri="{FF2B5EF4-FFF2-40B4-BE49-F238E27FC236}">
                <a16:creationId xmlns:a16="http://schemas.microsoft.com/office/drawing/2014/main" id="{7E6C7C48-8D16-4508-8837-3652E6AE11BE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6165579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67" name="Téglalap 98">
            <a:extLst>
              <a:ext uri="{FF2B5EF4-FFF2-40B4-BE49-F238E27FC236}">
                <a16:creationId xmlns:a16="http://schemas.microsoft.com/office/drawing/2014/main" id="{B3E21E42-5EDC-4556-8A5B-E3A640D5CA06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472830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8" name="Téglalap 99">
            <a:extLst>
              <a:ext uri="{FF2B5EF4-FFF2-40B4-BE49-F238E27FC236}">
                <a16:creationId xmlns:a16="http://schemas.microsoft.com/office/drawing/2014/main" id="{C4566E3F-C3D7-47AA-9F69-212179022B7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34415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69" name="Téglalap 100">
            <a:extLst>
              <a:ext uri="{FF2B5EF4-FFF2-40B4-BE49-F238E27FC236}">
                <a16:creationId xmlns:a16="http://schemas.microsoft.com/office/drawing/2014/main" id="{94F46AFF-A6F6-4583-B412-E1E5A6A1BA3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5251571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70" name="Téglalap 101">
            <a:extLst>
              <a:ext uri="{FF2B5EF4-FFF2-40B4-BE49-F238E27FC236}">
                <a16:creationId xmlns:a16="http://schemas.microsoft.com/office/drawing/2014/main" id="{027666C3-58EF-4160-AA5F-51D720FCD201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617499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371" name="Téglalap 102">
            <a:extLst>
              <a:ext uri="{FF2B5EF4-FFF2-40B4-BE49-F238E27FC236}">
                <a16:creationId xmlns:a16="http://schemas.microsoft.com/office/drawing/2014/main" id="{4C7B237E-25BA-45EA-9A4F-83BA63A2F417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2627185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72" name="Téglalap 103">
            <a:extLst>
              <a:ext uri="{FF2B5EF4-FFF2-40B4-BE49-F238E27FC236}">
                <a16:creationId xmlns:a16="http://schemas.microsoft.com/office/drawing/2014/main" id="{26BEE371-10F2-4218-96E3-FFCFCF37655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879462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373" name="Téglalap 104">
            <a:extLst>
              <a:ext uri="{FF2B5EF4-FFF2-40B4-BE49-F238E27FC236}">
                <a16:creationId xmlns:a16="http://schemas.microsoft.com/office/drawing/2014/main" id="{3F181C14-653F-44AC-B516-F60F54A4FB2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962675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374" name="Téglalap 105">
            <a:extLst>
              <a:ext uri="{FF2B5EF4-FFF2-40B4-BE49-F238E27FC236}">
                <a16:creationId xmlns:a16="http://schemas.microsoft.com/office/drawing/2014/main" id="{2FB3A4CB-D2B2-492E-926F-3556E83F930F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25174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375" name="Téglalap 106">
            <a:extLst>
              <a:ext uri="{FF2B5EF4-FFF2-40B4-BE49-F238E27FC236}">
                <a16:creationId xmlns:a16="http://schemas.microsoft.com/office/drawing/2014/main" id="{9BC35D32-BB52-471D-90DA-1DC4B213857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4850841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76" name="Téglalap 107">
            <a:extLst>
              <a:ext uri="{FF2B5EF4-FFF2-40B4-BE49-F238E27FC236}">
                <a16:creationId xmlns:a16="http://schemas.microsoft.com/office/drawing/2014/main" id="{FC526FCA-A5E4-48DC-9EF4-D59545792B2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427216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77" name="Téglalap 108">
            <a:extLst>
              <a:ext uri="{FF2B5EF4-FFF2-40B4-BE49-F238E27FC236}">
                <a16:creationId xmlns:a16="http://schemas.microsoft.com/office/drawing/2014/main" id="{53B7840A-A38B-4B15-A903-08B9435CB49B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9596518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78" name="Téglalap 109">
            <a:extLst>
              <a:ext uri="{FF2B5EF4-FFF2-40B4-BE49-F238E27FC236}">
                <a16:creationId xmlns:a16="http://schemas.microsoft.com/office/drawing/2014/main" id="{EE9993E2-7AC2-4C14-B571-D65A67DFA500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36426292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379" name="Téglalap 110">
            <a:extLst>
              <a:ext uri="{FF2B5EF4-FFF2-40B4-BE49-F238E27FC236}">
                <a16:creationId xmlns:a16="http://schemas.microsoft.com/office/drawing/2014/main" id="{75279CC9-8255-4F92-9CA3-25A263D807FC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647639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80" name="Téglalap 111">
            <a:extLst>
              <a:ext uri="{FF2B5EF4-FFF2-40B4-BE49-F238E27FC236}">
                <a16:creationId xmlns:a16="http://schemas.microsoft.com/office/drawing/2014/main" id="{F105E14E-BBE4-4F14-B7DE-6AADF4B6B3C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0729805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381" name="Téglalap 112">
            <a:extLst>
              <a:ext uri="{FF2B5EF4-FFF2-40B4-BE49-F238E27FC236}">
                <a16:creationId xmlns:a16="http://schemas.microsoft.com/office/drawing/2014/main" id="{D999AC02-4BD4-4145-8234-9D36DA751082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6582000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382" name="Téglalap 113">
            <a:extLst>
              <a:ext uri="{FF2B5EF4-FFF2-40B4-BE49-F238E27FC236}">
                <a16:creationId xmlns:a16="http://schemas.microsoft.com/office/drawing/2014/main" id="{0B1FD957-17E7-4BCC-89D7-52BD7FA2F9DF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9702729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383" name="Téglalap 114">
            <a:extLst>
              <a:ext uri="{FF2B5EF4-FFF2-40B4-BE49-F238E27FC236}">
                <a16:creationId xmlns:a16="http://schemas.microsoft.com/office/drawing/2014/main" id="{7ED932EF-CEB0-4E5E-9841-20467EE6E78F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7087091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384" name="Téglalap 115">
            <a:extLst>
              <a:ext uri="{FF2B5EF4-FFF2-40B4-BE49-F238E27FC236}">
                <a16:creationId xmlns:a16="http://schemas.microsoft.com/office/drawing/2014/main" id="{544B54C9-C963-44F8-A3D3-7E02E9791A23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3748272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385" name="Téglalap 116">
            <a:extLst>
              <a:ext uri="{FF2B5EF4-FFF2-40B4-BE49-F238E27FC236}">
                <a16:creationId xmlns:a16="http://schemas.microsoft.com/office/drawing/2014/main" id="{BB01B5AB-78D5-46AD-A032-9DB7F83CE74A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0502037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386" name="Téglalap 117">
            <a:extLst>
              <a:ext uri="{FF2B5EF4-FFF2-40B4-BE49-F238E27FC236}">
                <a16:creationId xmlns:a16="http://schemas.microsoft.com/office/drawing/2014/main" id="{7BE6ECC0-306A-4D8C-B49B-40BBB33A23C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23050608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387" name="Téglalap 118">
            <a:extLst>
              <a:ext uri="{FF2B5EF4-FFF2-40B4-BE49-F238E27FC236}">
                <a16:creationId xmlns:a16="http://schemas.microsoft.com/office/drawing/2014/main" id="{CBC5A1FD-D63B-4C61-BE66-8A471D558AF4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41794118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388" name="Téglalap 119">
            <a:extLst>
              <a:ext uri="{FF2B5EF4-FFF2-40B4-BE49-F238E27FC236}">
                <a16:creationId xmlns:a16="http://schemas.microsoft.com/office/drawing/2014/main" id="{14C2E895-5A9C-4DAB-9F97-AC3DF585496D}"/>
              </a:ext>
            </a:extLst>
          </p:cNvPr>
          <p:cNvSpPr/>
          <p:nvPr/>
        </p:nvSpPr>
        <p:spPr>
          <a:xfrm rot="21367865">
            <a:off x="7733021" y="3942013"/>
            <a:ext cx="2506528" cy="1569732"/>
          </a:xfrm>
          <a:prstGeom prst="trapezoid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5141396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734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0" presetClass="path" presetSubtype="0" repeatCount="indefinite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91667E-6 -1.11111E-6 C 0.01119 0.05301 0.0388 0.12708 0.13606 0.12593 C 0.27747 0.12593 0.28763 -0.12199 0.45586 -0.12292 C 0.60833 -0.12292 0.5263 0.09398 0.67317 0.09306 C 0.82448 0.09306 0.74336 -0.06389 0.90768 -0.06389 C 1.05325 -0.06389 0.97148 0.0419 1.10273 0.0419 C 1.22773 0.0419 1.16263 -0.03889 1.27669 -0.03889 C 1.34166 -0.03889 1.34752 -0.0169 1.35247 -1.11111E-6 " pathEditMode="relative" rAng="0" ptsTypes="AAAAAAAA">
                                      <p:cBhvr>
                                        <p:cTn id="9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17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0" presetClass="path" presetSubtype="0" repeatCount="indefinite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875E-6 -2.22222E-6 C 0.00924 0.05301 0.03411 0.12709 0.12226 0.12593 C 0.25026 0.12593 0.26002 -0.12199 0.41263 -0.12291 C 0.55 -0.12291 0.47617 0.09398 0.60898 0.09306 C 0.747 0.09306 0.67318 -0.06389 0.82109 -0.06389 C 0.95377 -0.06389 0.88008 0.0419 0.99805 0.0419 C 1.11133 0.0419 1.05234 -0.03889 1.15534 -0.03889 C 1.21445 -0.03889 1.21979 -0.0169 1.22448 -2.22222E-6 " pathEditMode="relative" rAng="0" ptsTypes="AAAAAAAA">
                                      <p:cBhvr>
                                        <p:cTn id="11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24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0" presetClass="path" presetSubtype="0" repeatCount="indefinite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4.375E-6 -1.85185E-6 C 0.00964 0.05301 0.03425 0.12709 0.12071 0.12593 C 0.24675 0.12593 0.25612 -0.12199 0.40599 -0.12291 C 0.54128 -0.12291 0.46888 0.09398 0.59896 0.09306 C 0.73438 0.09306 0.66198 -0.06389 0.80743 -0.06389 C 0.93763 -0.06389 0.86537 0.0419 0.98112 0.0419 C 1.09245 0.0419 1.03464 -0.03889 1.13594 -0.03889 C 1.19388 -0.03889 1.19883 -0.0169 1.20339 -1.85185E-6 " pathEditMode="relative" rAng="0" ptsTypes="AAAAAAAA">
                                      <p:cBhvr>
                                        <p:cTn id="13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9" y="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C 0.00924 0.05301 0.03398 0.12708 0.12122 0.12592 C 0.2474 0.12592 0.25716 -0.12199 0.40729 -0.12292 C 0.54336 -0.12292 0.47083 0.09398 0.60156 0.09305 C 0.73763 0.09305 0.6651 -0.06389 0.8112 -0.06389 C 0.94193 -0.06389 0.8694 0.0419 0.98555 0.0419 C 1.09766 0.0419 1.03906 -0.03889 1.14128 -0.03889 C 1.19948 -0.03889 1.20456 -0.0169 1.20924 2.96296E-6 " pathEditMode="relative" rAng="0" ptsTypes="AAAAAAAA">
                                      <p:cBhvr>
                                        <p:cTn id="15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56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9" fill="hold">
                      <p:stCondLst>
                        <p:cond delay="indefinite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1" fill="hold">
                      <p:stCondLst>
                        <p:cond delay="indefinite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fill="hold">
                      <p:stCondLst>
                        <p:cond delay="indefinite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1" fill="hold">
                      <p:stCondLst>
                        <p:cond delay="indefinite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5" fill="hold">
                      <p:stCondLst>
                        <p:cond delay="indefinite"/>
                      </p:stCondLst>
                      <p:childTnLst>
                        <p:par>
                          <p:cTn id="1076" fill="hold">
                            <p:stCondLst>
                              <p:cond delay="0"/>
                            </p:stCondLst>
                            <p:childTnLst>
                              <p:par>
                                <p:cTn id="10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3" fill="hold">
                      <p:stCondLst>
                        <p:cond delay="indefinite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7" fill="hold">
                      <p:stCondLst>
                        <p:cond delay="indefinite"/>
                      </p:stCondLst>
                      <p:childTnLst>
                        <p:par>
                          <p:cTn id="1088" fill="hold">
                            <p:stCondLst>
                              <p:cond delay="0"/>
                            </p:stCondLst>
                            <p:childTnLst>
                              <p:par>
                                <p:cTn id="10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5" fill="hold">
                      <p:stCondLst>
                        <p:cond delay="indefinite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7" fill="hold">
                      <p:stCondLst>
                        <p:cond delay="indefinite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1" fill="hold">
                      <p:stCondLst>
                        <p:cond delay="indefinite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9" fill="hold">
                      <p:stCondLst>
                        <p:cond delay="indefinite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3" fill="hold">
                      <p:stCondLst>
                        <p:cond delay="indefinite"/>
                      </p:stCondLst>
                      <p:childTnLst>
                        <p:par>
                          <p:cTn id="1124" fill="hold">
                            <p:stCondLst>
                              <p:cond delay="0"/>
                            </p:stCondLst>
                            <p:childTnLst>
                              <p:par>
                                <p:cTn id="1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1" fill="hold">
                      <p:stCondLst>
                        <p:cond delay="indefinite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5" fill="hold">
                      <p:stCondLst>
                        <p:cond delay="indefinite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9" fill="hold">
                      <p:stCondLst>
                        <p:cond delay="indefinite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1" fill="hold">
                      <p:stCondLst>
                        <p:cond delay="indefinite"/>
                      </p:stCondLst>
                      <p:childTnLst>
                        <p:par>
                          <p:cTn id="1152" fill="hold">
                            <p:stCondLst>
                              <p:cond delay="0"/>
                            </p:stCondLst>
                            <p:childTnLst>
                              <p:par>
                                <p:cTn id="1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9" fill="hold">
                      <p:stCondLst>
                        <p:cond delay="indefinite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3" fill="hold">
                      <p:stCondLst>
                        <p:cond delay="indefinite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1" fill="hold">
                      <p:stCondLst>
                        <p:cond delay="indefinite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5" fill="hold">
                      <p:stCondLst>
                        <p:cond delay="indefinite"/>
                      </p:stCondLst>
                      <p:childTnLst>
                        <p:par>
                          <p:cTn id="1176" fill="hold">
                            <p:stCondLst>
                              <p:cond delay="0"/>
                            </p:stCondLst>
                            <p:childTnLst>
                              <p:par>
                                <p:cTn id="1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3" fill="hold">
                      <p:stCondLst>
                        <p:cond delay="indefinite"/>
                      </p:stCondLst>
                      <p:childTnLst>
                        <p:par>
                          <p:cTn id="1184" fill="hold">
                            <p:stCondLst>
                              <p:cond delay="0"/>
                            </p:stCondLst>
                            <p:childTnLst>
                              <p:par>
                                <p:cTn id="1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7" fill="hold">
                      <p:stCondLst>
                        <p:cond delay="indefinite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5" fill="hold">
                      <p:stCondLst>
                        <p:cond delay="indefinite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9" fill="hold">
                      <p:stCondLst>
                        <p:cond delay="indefinite"/>
                      </p:stCondLst>
                      <p:childTnLst>
                        <p:par>
                          <p:cTn id="1200" fill="hold">
                            <p:stCondLst>
                              <p:cond delay="0"/>
                            </p:stCondLst>
                            <p:childTnLst>
                              <p:par>
                                <p:cTn id="1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1" fill="hold">
                      <p:stCondLst>
                        <p:cond delay="indefinite"/>
                      </p:stCondLst>
                      <p:childTnLst>
                        <p:par>
                          <p:cTn id="1212" fill="hold">
                            <p:stCondLst>
                              <p:cond delay="0"/>
                            </p:stCondLst>
                            <p:childTnLst>
                              <p:par>
                                <p:cTn id="1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5" fill="hold">
                      <p:stCondLst>
                        <p:cond delay="indefinite"/>
                      </p:stCondLst>
                      <p:childTnLst>
                        <p:par>
                          <p:cTn id="1216" fill="hold">
                            <p:stCondLst>
                              <p:cond delay="0"/>
                            </p:stCondLst>
                            <p:childTnLst>
                              <p:par>
                                <p:cTn id="1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3" fill="hold">
                      <p:stCondLst>
                        <p:cond delay="indefinite"/>
                      </p:stCondLst>
                      <p:childTnLst>
                        <p:par>
                          <p:cTn id="1224" fill="hold">
                            <p:stCondLst>
                              <p:cond delay="0"/>
                            </p:stCondLst>
                            <p:childTnLst>
                              <p:par>
                                <p:cTn id="1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7" fill="hold">
                      <p:stCondLst>
                        <p:cond delay="indefinite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7" fill="hold">
                      <p:stCondLst>
                        <p:cond delay="indefinite"/>
                      </p:stCondLst>
                      <p:childTnLst>
                        <p:par>
                          <p:cTn id="1248" fill="hold">
                            <p:stCondLst>
                              <p:cond delay="0"/>
                            </p:stCondLst>
                            <p:childTnLst>
                              <p:par>
                                <p:cTn id="1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1" fill="hold">
                      <p:stCondLst>
                        <p:cond delay="indefinite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3" fill="hold">
                      <p:stCondLst>
                        <p:cond delay="indefinite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7" fill="hold">
                      <p:stCondLst>
                        <p:cond delay="indefinite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9" fill="hold">
                      <p:stCondLst>
                        <p:cond delay="indefinite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7" fill="hold">
                      <p:stCondLst>
                        <p:cond delay="indefinite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9" fill="hold">
                      <p:stCondLst>
                        <p:cond delay="indefinite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6" fill="hold">
                      <p:stCondLst>
                        <p:cond delay="0"/>
                      </p:stCondLst>
                      <p:childTnLst>
                        <p:par>
                          <p:cTn id="1847" fill="hold">
                            <p:stCondLst>
                              <p:cond delay="0"/>
                            </p:stCondLst>
                            <p:childTnLst>
                              <p:par>
                                <p:cTn id="18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4" fill="hold">
                      <p:stCondLst>
                        <p:cond delay="indefinite"/>
                      </p:stCondLst>
                      <p:childTnLst>
                        <p:par>
                          <p:cTn id="1855" fill="hold">
                            <p:stCondLst>
                              <p:cond delay="0"/>
                            </p:stCondLst>
                            <p:childTnLst>
                              <p:par>
                                <p:cTn id="18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8" fill="hold">
                      <p:stCondLst>
                        <p:cond delay="indefinite"/>
                      </p:stCondLst>
                      <p:childTnLst>
                        <p:par>
                          <p:cTn id="1859" fill="hold">
                            <p:stCondLst>
                              <p:cond delay="0"/>
                            </p:stCondLst>
                            <p:childTnLst>
                              <p:par>
                                <p:cTn id="18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6" fill="hold">
                      <p:stCondLst>
                        <p:cond delay="indefinite"/>
                      </p:stCondLst>
                      <p:childTnLst>
                        <p:par>
                          <p:cTn id="1867" fill="hold">
                            <p:stCondLst>
                              <p:cond delay="0"/>
                            </p:stCondLst>
                            <p:childTnLst>
                              <p:par>
                                <p:cTn id="18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0" fill="hold">
                      <p:stCondLst>
                        <p:cond delay="indefinite"/>
                      </p:stCondLst>
                      <p:childTnLst>
                        <p:par>
                          <p:cTn id="1871" fill="hold">
                            <p:stCondLst>
                              <p:cond delay="0"/>
                            </p:stCondLst>
                            <p:childTnLst>
                              <p:par>
                                <p:cTn id="18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8" fill="hold">
                      <p:stCondLst>
                        <p:cond delay="indefinite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2" fill="hold">
                      <p:stCondLst>
                        <p:cond delay="indefinite"/>
                      </p:stCondLst>
                      <p:childTnLst>
                        <p:par>
                          <p:cTn id="1883" fill="hold">
                            <p:stCondLst>
                              <p:cond delay="0"/>
                            </p:stCondLst>
                            <p:childTnLst>
                              <p:par>
                                <p:cTn id="18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0" fill="hold">
                      <p:stCondLst>
                        <p:cond delay="indefinite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4" fill="hold">
                      <p:stCondLst>
                        <p:cond delay="indefinite"/>
                      </p:stCondLst>
                      <p:childTnLst>
                        <p:par>
                          <p:cTn id="1895" fill="hold">
                            <p:stCondLst>
                              <p:cond delay="0"/>
                            </p:stCondLst>
                            <p:childTnLst>
                              <p:par>
                                <p:cTn id="18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2" fill="hold">
                      <p:stCondLst>
                        <p:cond delay="indefinite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6" fill="hold">
                      <p:stCondLst>
                        <p:cond delay="indefinite"/>
                      </p:stCondLst>
                      <p:childTnLst>
                        <p:par>
                          <p:cTn id="1907" fill="hold">
                            <p:stCondLst>
                              <p:cond delay="0"/>
                            </p:stCondLst>
                            <p:childTnLst>
                              <p:par>
                                <p:cTn id="19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0" fill="hold">
                      <p:stCondLst>
                        <p:cond delay="indefinite"/>
                      </p:stCondLst>
                      <p:childTnLst>
                        <p:par>
                          <p:cTn id="1911" fill="hold">
                            <p:stCondLst>
                              <p:cond delay="0"/>
                            </p:stCondLst>
                            <p:childTnLst>
                              <p:par>
                                <p:cTn id="19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8" fill="hold">
                      <p:stCondLst>
                        <p:cond delay="indefinite"/>
                      </p:stCondLst>
                      <p:childTnLst>
                        <p:par>
                          <p:cTn id="1919" fill="hold">
                            <p:stCondLst>
                              <p:cond delay="0"/>
                            </p:stCondLst>
                            <p:childTnLst>
                              <p:par>
                                <p:cTn id="19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2" fill="hold">
                      <p:stCondLst>
                        <p:cond delay="indefinite"/>
                      </p:stCondLst>
                      <p:childTnLst>
                        <p:par>
                          <p:cTn id="1923" fill="hold">
                            <p:stCondLst>
                              <p:cond delay="0"/>
                            </p:stCondLst>
                            <p:childTnLst>
                              <p:par>
                                <p:cTn id="19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0" fill="hold">
                      <p:stCondLst>
                        <p:cond delay="indefinite"/>
                      </p:stCondLst>
                      <p:childTnLst>
                        <p:par>
                          <p:cTn id="1931" fill="hold">
                            <p:stCondLst>
                              <p:cond delay="0"/>
                            </p:stCondLst>
                            <p:childTnLst>
                              <p:par>
                                <p:cTn id="19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4" fill="hold">
                      <p:stCondLst>
                        <p:cond delay="indefinite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2" fill="hold">
                      <p:stCondLst>
                        <p:cond delay="indefinite"/>
                      </p:stCondLst>
                      <p:childTnLst>
                        <p:par>
                          <p:cTn id="1943" fill="hold">
                            <p:stCondLst>
                              <p:cond delay="0"/>
                            </p:stCondLst>
                            <p:childTnLst>
                              <p:par>
                                <p:cTn id="19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6" fill="hold">
                      <p:stCondLst>
                        <p:cond delay="indefinite"/>
                      </p:stCondLst>
                      <p:childTnLst>
                        <p:par>
                          <p:cTn id="1947" fill="hold">
                            <p:stCondLst>
                              <p:cond delay="0"/>
                            </p:stCondLst>
                            <p:childTnLst>
                              <p:par>
                                <p:cTn id="19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4" fill="hold">
                      <p:stCondLst>
                        <p:cond delay="indefinite"/>
                      </p:stCondLst>
                      <p:childTnLst>
                        <p:par>
                          <p:cTn id="1955" fill="hold">
                            <p:stCondLst>
                              <p:cond delay="0"/>
                            </p:stCondLst>
                            <p:childTnLst>
                              <p:par>
                                <p:cTn id="19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8" fill="hold">
                      <p:stCondLst>
                        <p:cond delay="indefinite"/>
                      </p:stCondLst>
                      <p:childTnLst>
                        <p:par>
                          <p:cTn id="1959" fill="hold">
                            <p:stCondLst>
                              <p:cond delay="0"/>
                            </p:stCondLst>
                            <p:childTnLst>
                              <p:par>
                                <p:cTn id="19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6" fill="hold">
                      <p:stCondLst>
                        <p:cond delay="indefinite"/>
                      </p:stCondLst>
                      <p:childTnLst>
                        <p:par>
                          <p:cTn id="1967" fill="hold">
                            <p:stCondLst>
                              <p:cond delay="0"/>
                            </p:stCondLst>
                            <p:childTnLst>
                              <p:par>
                                <p:cTn id="19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0" fill="hold">
                      <p:stCondLst>
                        <p:cond delay="indefinite"/>
                      </p:stCondLst>
                      <p:childTnLst>
                        <p:par>
                          <p:cTn id="1971" fill="hold">
                            <p:stCondLst>
                              <p:cond delay="0"/>
                            </p:stCondLst>
                            <p:childTnLst>
                              <p:par>
                                <p:cTn id="19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4" fill="hold">
                      <p:stCondLst>
                        <p:cond delay="indefinite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2" fill="hold">
                      <p:stCondLst>
                        <p:cond delay="indefinite"/>
                      </p:stCondLst>
                      <p:childTnLst>
                        <p:par>
                          <p:cTn id="1983" fill="hold">
                            <p:stCondLst>
                              <p:cond delay="0"/>
                            </p:stCondLst>
                            <p:childTnLst>
                              <p:par>
                                <p:cTn id="19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6" fill="hold">
                      <p:stCondLst>
                        <p:cond delay="indefinite"/>
                      </p:stCondLst>
                      <p:childTnLst>
                        <p:par>
                          <p:cTn id="1987" fill="hold">
                            <p:stCondLst>
                              <p:cond delay="0"/>
                            </p:stCondLst>
                            <p:childTnLst>
                              <p:par>
                                <p:cTn id="19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4" fill="hold">
                      <p:stCondLst>
                        <p:cond delay="indefinite"/>
                      </p:stCondLst>
                      <p:childTnLst>
                        <p:par>
                          <p:cTn id="1995" fill="hold">
                            <p:stCondLst>
                              <p:cond delay="0"/>
                            </p:stCondLst>
                            <p:childTnLst>
                              <p:par>
                                <p:cTn id="19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8" fill="hold">
                      <p:stCondLst>
                        <p:cond delay="indefinite"/>
                      </p:stCondLst>
                      <p:childTnLst>
                        <p:par>
                          <p:cTn id="1999" fill="hold">
                            <p:stCondLst>
                              <p:cond delay="0"/>
                            </p:stCondLst>
                            <p:childTnLst>
                              <p:par>
                                <p:cTn id="20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6" fill="hold">
                      <p:stCondLst>
                        <p:cond delay="indefinite"/>
                      </p:stCondLst>
                      <p:childTnLst>
                        <p:par>
                          <p:cTn id="2007" fill="hold">
                            <p:stCondLst>
                              <p:cond delay="0"/>
                            </p:stCondLst>
                            <p:childTnLst>
                              <p:par>
                                <p:cTn id="20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0" fill="hold">
                      <p:stCondLst>
                        <p:cond delay="indefinite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8" fill="hold">
                      <p:stCondLst>
                        <p:cond delay="indefinite"/>
                      </p:stCondLst>
                      <p:childTnLst>
                        <p:par>
                          <p:cTn id="2019" fill="hold">
                            <p:stCondLst>
                              <p:cond delay="0"/>
                            </p:stCondLst>
                            <p:childTnLst>
                              <p:par>
                                <p:cTn id="20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2" fill="hold">
                      <p:stCondLst>
                        <p:cond delay="indefinite"/>
                      </p:stCondLst>
                      <p:childTnLst>
                        <p:par>
                          <p:cTn id="2023" fill="hold">
                            <p:stCondLst>
                              <p:cond delay="0"/>
                            </p:stCondLst>
                            <p:childTnLst>
                              <p:par>
                                <p:cTn id="20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0" fill="hold">
                      <p:stCondLst>
                        <p:cond delay="indefinite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4" fill="hold">
                      <p:stCondLst>
                        <p:cond delay="indefinite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8" fill="hold">
                      <p:stCondLst>
                        <p:cond delay="indefinite"/>
                      </p:stCondLst>
                      <p:childTnLst>
                        <p:par>
                          <p:cTn id="2039" fill="hold">
                            <p:stCondLst>
                              <p:cond delay="0"/>
                            </p:stCondLst>
                            <p:childTnLst>
                              <p:par>
                                <p:cTn id="20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2" fill="hold">
                      <p:stCondLst>
                        <p:cond delay="indefinite"/>
                      </p:stCondLst>
                      <p:childTnLst>
                        <p:par>
                          <p:cTn id="2043" fill="hold">
                            <p:stCondLst>
                              <p:cond delay="0"/>
                            </p:stCondLst>
                            <p:childTnLst>
                              <p:par>
                                <p:cTn id="20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6" fill="hold">
                      <p:stCondLst>
                        <p:cond delay="indefinite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0" fill="hold">
                      <p:stCondLst>
                        <p:cond delay="indefinite"/>
                      </p:stCondLst>
                      <p:childTnLst>
                        <p:par>
                          <p:cTn id="2051" fill="hold">
                            <p:stCondLst>
                              <p:cond delay="0"/>
                            </p:stCondLst>
                            <p:childTnLst>
                              <p:par>
                                <p:cTn id="20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4" fill="hold">
                      <p:stCondLst>
                        <p:cond delay="indefinite"/>
                      </p:stCondLst>
                      <p:childTnLst>
                        <p:par>
                          <p:cTn id="2055" fill="hold">
                            <p:stCondLst>
                              <p:cond delay="0"/>
                            </p:stCondLst>
                            <p:childTnLst>
                              <p:par>
                                <p:cTn id="20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8" fill="hold">
                      <p:stCondLst>
                        <p:cond delay="indefinite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2" fill="hold">
                      <p:stCondLst>
                        <p:cond delay="indefinite"/>
                      </p:stCondLst>
                      <p:childTnLst>
                        <p:par>
                          <p:cTn id="2063" fill="hold">
                            <p:stCondLst>
                              <p:cond delay="0"/>
                            </p:stCondLst>
                            <p:childTnLst>
                              <p:par>
                                <p:cTn id="20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6" fill="hold">
                      <p:stCondLst>
                        <p:cond delay="indefinite"/>
                      </p:stCondLst>
                      <p:childTnLst>
                        <p:par>
                          <p:cTn id="2067" fill="hold">
                            <p:stCondLst>
                              <p:cond delay="0"/>
                            </p:stCondLst>
                            <p:childTnLst>
                              <p:par>
                                <p:cTn id="20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0" fill="hold">
                      <p:stCondLst>
                        <p:cond delay="indefinite"/>
                      </p:stCondLst>
                      <p:childTnLst>
                        <p:par>
                          <p:cTn id="2071" fill="hold">
                            <p:stCondLst>
                              <p:cond delay="0"/>
                            </p:stCondLst>
                            <p:childTnLst>
                              <p:par>
                                <p:cTn id="20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4" fill="hold">
                      <p:stCondLst>
                        <p:cond delay="indefinite"/>
                      </p:stCondLst>
                      <p:childTnLst>
                        <p:par>
                          <p:cTn id="2075" fill="hold">
                            <p:stCondLst>
                              <p:cond delay="0"/>
                            </p:stCondLst>
                            <p:childTnLst>
                              <p:par>
                                <p:cTn id="20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8" fill="hold">
                      <p:stCondLst>
                        <p:cond delay="indefinite"/>
                      </p:stCondLst>
                      <p:childTnLst>
                        <p:par>
                          <p:cTn id="2079" fill="hold">
                            <p:stCondLst>
                              <p:cond delay="0"/>
                            </p:stCondLst>
                            <p:childTnLst>
                              <p:par>
                                <p:cTn id="20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2" fill="hold">
                      <p:stCondLst>
                        <p:cond delay="indefinite"/>
                      </p:stCondLst>
                      <p:childTnLst>
                        <p:par>
                          <p:cTn id="2083" fill="hold">
                            <p:stCondLst>
                              <p:cond delay="0"/>
                            </p:stCondLst>
                            <p:childTnLst>
                              <p:par>
                                <p:cTn id="20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6" fill="hold">
                      <p:stCondLst>
                        <p:cond delay="indefinite"/>
                      </p:stCondLst>
                      <p:childTnLst>
                        <p:par>
                          <p:cTn id="2087" fill="hold">
                            <p:stCondLst>
                              <p:cond delay="0"/>
                            </p:stCondLst>
                            <p:childTnLst>
                              <p:par>
                                <p:cTn id="20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0" fill="hold">
                      <p:stCondLst>
                        <p:cond delay="indefinite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4" fill="hold">
                      <p:stCondLst>
                        <p:cond delay="indefinite"/>
                      </p:stCondLst>
                      <p:childTnLst>
                        <p:par>
                          <p:cTn id="2095" fill="hold">
                            <p:stCondLst>
                              <p:cond delay="0"/>
                            </p:stCondLst>
                            <p:childTnLst>
                              <p:par>
                                <p:cTn id="20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8" fill="hold">
                      <p:stCondLst>
                        <p:cond delay="indefinite"/>
                      </p:stCondLst>
                      <p:childTnLst>
                        <p:par>
                          <p:cTn id="2099" fill="hold">
                            <p:stCondLst>
                              <p:cond delay="0"/>
                            </p:stCondLst>
                            <p:childTnLst>
                              <p:par>
                                <p:cTn id="2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2" fill="hold">
                      <p:stCondLst>
                        <p:cond delay="indefinite"/>
                      </p:stCondLst>
                      <p:childTnLst>
                        <p:par>
                          <p:cTn id="2103" fill="hold">
                            <p:stCondLst>
                              <p:cond delay="0"/>
                            </p:stCondLst>
                            <p:childTnLst>
                              <p:par>
                                <p:cTn id="2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6" fill="hold">
                      <p:stCondLst>
                        <p:cond delay="indefinite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0" fill="hold">
                      <p:stCondLst>
                        <p:cond delay="indefinite"/>
                      </p:stCondLst>
                      <p:childTnLst>
                        <p:par>
                          <p:cTn id="2111" fill="hold">
                            <p:stCondLst>
                              <p:cond delay="0"/>
                            </p:stCondLst>
                            <p:childTnLst>
                              <p:par>
                                <p:cTn id="2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4" fill="hold">
                      <p:stCondLst>
                        <p:cond delay="indefinite"/>
                      </p:stCondLst>
                      <p:childTnLst>
                        <p:par>
                          <p:cTn id="2115" fill="hold">
                            <p:stCondLst>
                              <p:cond delay="0"/>
                            </p:stCondLst>
                            <p:childTnLst>
                              <p:par>
                                <p:cTn id="2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8" fill="hold">
                      <p:stCondLst>
                        <p:cond delay="indefinite"/>
                      </p:stCondLst>
                      <p:childTnLst>
                        <p:par>
                          <p:cTn id="2119" fill="hold">
                            <p:stCondLst>
                              <p:cond delay="0"/>
                            </p:stCondLst>
                            <p:childTnLst>
                              <p:par>
                                <p:cTn id="2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2" fill="hold">
                      <p:stCondLst>
                        <p:cond delay="indefinite"/>
                      </p:stCondLst>
                      <p:childTnLst>
                        <p:par>
                          <p:cTn id="2123" fill="hold">
                            <p:stCondLst>
                              <p:cond delay="0"/>
                            </p:stCondLst>
                            <p:childTnLst>
                              <p:par>
                                <p:cTn id="2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6" fill="hold">
                      <p:stCondLst>
                        <p:cond delay="indefinite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0" fill="hold">
                      <p:stCondLst>
                        <p:cond delay="indefinite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4" fill="hold">
                      <p:stCondLst>
                        <p:cond delay="indefinite"/>
                      </p:stCondLst>
                      <p:childTnLst>
                        <p:par>
                          <p:cTn id="2135" fill="hold">
                            <p:stCondLst>
                              <p:cond delay="0"/>
                            </p:stCondLst>
                            <p:childTnLst>
                              <p:par>
                                <p:cTn id="2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8" fill="hold">
                      <p:stCondLst>
                        <p:cond delay="indefinite"/>
                      </p:stCondLst>
                      <p:childTnLst>
                        <p:par>
                          <p:cTn id="2139" fill="hold">
                            <p:stCondLst>
                              <p:cond delay="0"/>
                            </p:stCondLst>
                            <p:childTnLst>
                              <p:par>
                                <p:cTn id="2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2" fill="hold">
                      <p:stCondLst>
                        <p:cond delay="indefinite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6" fill="hold">
                      <p:stCondLst>
                        <p:cond delay="indefinite"/>
                      </p:stCondLst>
                      <p:childTnLst>
                        <p:par>
                          <p:cTn id="2147" fill="hold">
                            <p:stCondLst>
                              <p:cond delay="0"/>
                            </p:stCondLst>
                            <p:childTnLst>
                              <p:par>
                                <p:cTn id="2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0" fill="hold">
                      <p:stCondLst>
                        <p:cond delay="indefinite"/>
                      </p:stCondLst>
                      <p:childTnLst>
                        <p:par>
                          <p:cTn id="2151" fill="hold">
                            <p:stCondLst>
                              <p:cond delay="0"/>
                            </p:stCondLst>
                            <p:childTnLst>
                              <p:par>
                                <p:cTn id="2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4" fill="hold">
                      <p:stCondLst>
                        <p:cond delay="indefinite"/>
                      </p:stCondLst>
                      <p:childTnLst>
                        <p:par>
                          <p:cTn id="2155" fill="hold">
                            <p:stCondLst>
                              <p:cond delay="0"/>
                            </p:stCondLst>
                            <p:childTnLst>
                              <p:par>
                                <p:cTn id="2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8" fill="hold">
                      <p:stCondLst>
                        <p:cond delay="indefinite"/>
                      </p:stCondLst>
                      <p:childTnLst>
                        <p:par>
                          <p:cTn id="2159" fill="hold">
                            <p:stCondLst>
                              <p:cond delay="0"/>
                            </p:stCondLst>
                            <p:childTnLst>
                              <p:par>
                                <p:cTn id="2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2" fill="hold">
                      <p:stCondLst>
                        <p:cond delay="indefinite"/>
                      </p:stCondLst>
                      <p:childTnLst>
                        <p:par>
                          <p:cTn id="2163" fill="hold">
                            <p:stCondLst>
                              <p:cond delay="0"/>
                            </p:stCondLst>
                            <p:childTnLst>
                              <p:par>
                                <p:cTn id="2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6" fill="hold">
                      <p:stCondLst>
                        <p:cond delay="indefinite"/>
                      </p:stCondLst>
                      <p:childTnLst>
                        <p:par>
                          <p:cTn id="2167" fill="hold">
                            <p:stCondLst>
                              <p:cond delay="0"/>
                            </p:stCondLst>
                            <p:childTnLst>
                              <p:par>
                                <p:cTn id="2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0" fill="hold">
                      <p:stCondLst>
                        <p:cond delay="indefinite"/>
                      </p:stCondLst>
                      <p:childTnLst>
                        <p:par>
                          <p:cTn id="2171" fill="hold">
                            <p:stCondLst>
                              <p:cond delay="0"/>
                            </p:stCondLst>
                            <p:childTnLst>
                              <p:par>
                                <p:cTn id="2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4" fill="hold">
                      <p:stCondLst>
                        <p:cond delay="indefinite"/>
                      </p:stCondLst>
                      <p:childTnLst>
                        <p:par>
                          <p:cTn id="2175" fill="hold">
                            <p:stCondLst>
                              <p:cond delay="0"/>
                            </p:stCondLst>
                            <p:childTnLst>
                              <p:par>
                                <p:cTn id="2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8" fill="hold">
                      <p:stCondLst>
                        <p:cond delay="indefinite"/>
                      </p:stCondLst>
                      <p:childTnLst>
                        <p:par>
                          <p:cTn id="2179" fill="hold">
                            <p:stCondLst>
                              <p:cond delay="0"/>
                            </p:stCondLst>
                            <p:childTnLst>
                              <p:par>
                                <p:cTn id="2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2" fill="hold">
                      <p:stCondLst>
                        <p:cond delay="indefinite"/>
                      </p:stCondLst>
                      <p:childTnLst>
                        <p:par>
                          <p:cTn id="2183" fill="hold">
                            <p:stCondLst>
                              <p:cond delay="0"/>
                            </p:stCondLst>
                            <p:childTnLst>
                              <p:par>
                                <p:cTn id="2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6" fill="hold">
                      <p:stCondLst>
                        <p:cond delay="indefinite"/>
                      </p:stCondLst>
                      <p:childTnLst>
                        <p:par>
                          <p:cTn id="2187" fill="hold">
                            <p:stCondLst>
                              <p:cond delay="0"/>
                            </p:stCondLst>
                            <p:childTnLst>
                              <p:par>
                                <p:cTn id="2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0" fill="hold">
                      <p:stCondLst>
                        <p:cond delay="indefinite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4" fill="hold">
                      <p:stCondLst>
                        <p:cond delay="indefinite"/>
                      </p:stCondLst>
                      <p:childTnLst>
                        <p:par>
                          <p:cTn id="2195" fill="hold">
                            <p:stCondLst>
                              <p:cond delay="0"/>
                            </p:stCondLst>
                            <p:childTnLst>
                              <p:par>
                                <p:cTn id="2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8" fill="hold">
                      <p:stCondLst>
                        <p:cond delay="indefinite"/>
                      </p:stCondLst>
                      <p:childTnLst>
                        <p:par>
                          <p:cTn id="2199" fill="hold">
                            <p:stCondLst>
                              <p:cond delay="0"/>
                            </p:stCondLst>
                            <p:childTnLst>
                              <p:par>
                                <p:cTn id="2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3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5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0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5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5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6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6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6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6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7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7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7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7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8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9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9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4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5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6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7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2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3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4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5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8" grpId="0" animBg="1"/>
      <p:bldP spid="21" grpId="0" animBg="1"/>
      <p:bldP spid="9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2" grpId="0" animBg="1"/>
      <p:bldP spid="372" grpId="1" animBg="1"/>
      <p:bldP spid="373" grpId="0" animBg="1"/>
      <p:bldP spid="373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3" grpId="0" animBg="1"/>
      <p:bldP spid="383" grpId="1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zabadkézi sokszög 376"/>
          <p:cNvSpPr/>
          <p:nvPr/>
        </p:nvSpPr>
        <p:spPr>
          <a:xfrm rot="1940615">
            <a:off x="7231132" y="5913747"/>
            <a:ext cx="310245" cy="1114919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8" name="Szabadkézi sokszög 377"/>
          <p:cNvSpPr/>
          <p:nvPr/>
        </p:nvSpPr>
        <p:spPr>
          <a:xfrm>
            <a:off x="7046640" y="5134623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9" name="Szabadkézi sokszög 378"/>
          <p:cNvSpPr/>
          <p:nvPr/>
        </p:nvSpPr>
        <p:spPr>
          <a:xfrm rot="21334267">
            <a:off x="6713829" y="5566454"/>
            <a:ext cx="452017" cy="1428761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0" name="Szabadkézi sokszög 379"/>
          <p:cNvSpPr/>
          <p:nvPr/>
        </p:nvSpPr>
        <p:spPr>
          <a:xfrm rot="20109217">
            <a:off x="6575313" y="6084428"/>
            <a:ext cx="244777" cy="703317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8" name="Szabadkézi sokszög 367"/>
          <p:cNvSpPr/>
          <p:nvPr/>
        </p:nvSpPr>
        <p:spPr>
          <a:xfrm rot="1940615">
            <a:off x="3839276" y="5490959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9" name="Szabadkézi sokszög 198"/>
          <p:cNvSpPr/>
          <p:nvPr/>
        </p:nvSpPr>
        <p:spPr>
          <a:xfrm rot="19434498">
            <a:off x="280485" y="5596455"/>
            <a:ext cx="274013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9" name="Szabadkézi sokszög 188"/>
          <p:cNvSpPr/>
          <p:nvPr/>
        </p:nvSpPr>
        <p:spPr>
          <a:xfrm rot="1940615">
            <a:off x="837840" y="5272120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1" name="Szabadkézi sokszög 190"/>
          <p:cNvSpPr/>
          <p:nvPr/>
        </p:nvSpPr>
        <p:spPr>
          <a:xfrm rot="19434498">
            <a:off x="9748566" y="5658854"/>
            <a:ext cx="535741" cy="135403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2" name="Szabadkézi sokszög 191"/>
          <p:cNvSpPr/>
          <p:nvPr/>
        </p:nvSpPr>
        <p:spPr>
          <a:xfrm>
            <a:off x="3688975" y="4566379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4" name="Szabadkézi sokszög 193"/>
          <p:cNvSpPr/>
          <p:nvPr/>
        </p:nvSpPr>
        <p:spPr>
          <a:xfrm rot="21334267">
            <a:off x="3366522" y="4997810"/>
            <a:ext cx="452017" cy="1697044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3" name="Szabadkézi sokszög 192"/>
          <p:cNvSpPr/>
          <p:nvPr/>
        </p:nvSpPr>
        <p:spPr>
          <a:xfrm rot="20109217">
            <a:off x="3275061" y="5646159"/>
            <a:ext cx="291081" cy="1216973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4" name="Szabadkézi sokszög 183"/>
          <p:cNvSpPr/>
          <p:nvPr/>
        </p:nvSpPr>
        <p:spPr>
          <a:xfrm rot="20844132">
            <a:off x="141686" y="4000983"/>
            <a:ext cx="419858" cy="2695882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5" name="Szabadkézi sokszög 184"/>
          <p:cNvSpPr/>
          <p:nvPr/>
        </p:nvSpPr>
        <p:spPr>
          <a:xfrm rot="20763989">
            <a:off x="10087682" y="4887726"/>
            <a:ext cx="453126" cy="1894425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6" name="Szabadkézi sokszög 185"/>
          <p:cNvSpPr/>
          <p:nvPr/>
        </p:nvSpPr>
        <p:spPr>
          <a:xfrm flipH="1">
            <a:off x="10508030" y="3934238"/>
            <a:ext cx="352610" cy="273575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7" name="Szabadkézi sokszög 186"/>
          <p:cNvSpPr/>
          <p:nvPr/>
        </p:nvSpPr>
        <p:spPr>
          <a:xfrm>
            <a:off x="10635258" y="4887726"/>
            <a:ext cx="350006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8" name="Szabadkézi sokszög 187"/>
          <p:cNvSpPr/>
          <p:nvPr/>
        </p:nvSpPr>
        <p:spPr>
          <a:xfrm rot="1096674" flipH="1">
            <a:off x="10958053" y="5198262"/>
            <a:ext cx="295118" cy="146229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Szabadkézi sokszög 182"/>
          <p:cNvSpPr/>
          <p:nvPr/>
        </p:nvSpPr>
        <p:spPr>
          <a:xfrm rot="1100233">
            <a:off x="365133" y="4909128"/>
            <a:ext cx="536759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/>
          <p:cNvSpPr/>
          <p:nvPr/>
        </p:nvSpPr>
        <p:spPr>
          <a:xfrm>
            <a:off x="1544371" y="6348952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-20786" y="6315959"/>
            <a:ext cx="897552" cy="542041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78650" y="6355521"/>
            <a:ext cx="897552" cy="5024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1122022" y="6495901"/>
            <a:ext cx="586234" cy="3950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/>
          <p:cNvSpPr/>
          <p:nvPr/>
        </p:nvSpPr>
        <p:spPr>
          <a:xfrm>
            <a:off x="2150404" y="6454037"/>
            <a:ext cx="965269" cy="4714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/>
          <p:cNvSpPr/>
          <p:nvPr/>
        </p:nvSpPr>
        <p:spPr>
          <a:xfrm>
            <a:off x="3547789" y="6315958"/>
            <a:ext cx="1109097" cy="52554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/>
          <p:cNvSpPr/>
          <p:nvPr/>
        </p:nvSpPr>
        <p:spPr>
          <a:xfrm>
            <a:off x="5062166" y="6440260"/>
            <a:ext cx="989780" cy="485229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/>
          <p:cNvSpPr/>
          <p:nvPr/>
        </p:nvSpPr>
        <p:spPr>
          <a:xfrm>
            <a:off x="4286844" y="6381946"/>
            <a:ext cx="761524" cy="5090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/>
          <p:cNvSpPr/>
          <p:nvPr/>
        </p:nvSpPr>
        <p:spPr>
          <a:xfrm>
            <a:off x="4607277" y="6231115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/>
          <p:cNvSpPr/>
          <p:nvPr/>
        </p:nvSpPr>
        <p:spPr>
          <a:xfrm>
            <a:off x="2719307" y="6352811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/>
          <p:cNvSpPr/>
          <p:nvPr/>
        </p:nvSpPr>
        <p:spPr>
          <a:xfrm>
            <a:off x="3133260" y="6387768"/>
            <a:ext cx="922120" cy="5201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/>
          <p:cNvSpPr/>
          <p:nvPr/>
        </p:nvSpPr>
        <p:spPr>
          <a:xfrm>
            <a:off x="5738132" y="6358197"/>
            <a:ext cx="761524" cy="509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/>
          <p:cNvSpPr/>
          <p:nvPr/>
        </p:nvSpPr>
        <p:spPr>
          <a:xfrm>
            <a:off x="260289" y="6294068"/>
            <a:ext cx="492402" cy="2929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/>
          <p:cNvSpPr/>
          <p:nvPr/>
        </p:nvSpPr>
        <p:spPr>
          <a:xfrm>
            <a:off x="9810956" y="6487994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/>
          <p:cNvSpPr/>
          <p:nvPr/>
        </p:nvSpPr>
        <p:spPr>
          <a:xfrm>
            <a:off x="1443884" y="6500208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/>
          <p:cNvSpPr/>
          <p:nvPr/>
        </p:nvSpPr>
        <p:spPr>
          <a:xfrm>
            <a:off x="7368281" y="6579937"/>
            <a:ext cx="759265" cy="30701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/>
          <p:cNvSpPr/>
          <p:nvPr/>
        </p:nvSpPr>
        <p:spPr>
          <a:xfrm>
            <a:off x="1889643" y="6134891"/>
            <a:ext cx="897552" cy="412238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/>
          <p:cNvSpPr/>
          <p:nvPr/>
        </p:nvSpPr>
        <p:spPr>
          <a:xfrm>
            <a:off x="7859435" y="6396601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/>
          <p:cNvSpPr/>
          <p:nvPr/>
        </p:nvSpPr>
        <p:spPr>
          <a:xfrm>
            <a:off x="9341636" y="6348953"/>
            <a:ext cx="779237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/>
          <p:cNvSpPr/>
          <p:nvPr/>
        </p:nvSpPr>
        <p:spPr>
          <a:xfrm>
            <a:off x="8107452" y="6541225"/>
            <a:ext cx="825676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/>
          <p:cNvSpPr/>
          <p:nvPr/>
        </p:nvSpPr>
        <p:spPr>
          <a:xfrm>
            <a:off x="8659013" y="6250732"/>
            <a:ext cx="65206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10080509" y="6209906"/>
            <a:ext cx="520648" cy="393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6289680" y="6579937"/>
            <a:ext cx="820449" cy="3576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10737015" y="6396601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11128137" y="6250732"/>
            <a:ext cx="989780" cy="612495"/>
          </a:xfrm>
          <a:prstGeom prst="ellips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8722406" y="6495901"/>
            <a:ext cx="989780" cy="433763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Ellipszis 124"/>
          <p:cNvSpPr/>
          <p:nvPr/>
        </p:nvSpPr>
        <p:spPr>
          <a:xfrm>
            <a:off x="10263747" y="6406032"/>
            <a:ext cx="759088" cy="484961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6" name="Görbe összekötő 175"/>
          <p:cNvCxnSpPr/>
          <p:nvPr/>
        </p:nvCxnSpPr>
        <p:spPr>
          <a:xfrm>
            <a:off x="1606491" y="5537436"/>
            <a:ext cx="56174" cy="5601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Ellipszis 194"/>
          <p:cNvSpPr/>
          <p:nvPr/>
        </p:nvSpPr>
        <p:spPr>
          <a:xfrm>
            <a:off x="3895888" y="6436087"/>
            <a:ext cx="857454" cy="4706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6" name="Ellipszis 195"/>
          <p:cNvSpPr/>
          <p:nvPr/>
        </p:nvSpPr>
        <p:spPr>
          <a:xfrm>
            <a:off x="5809286" y="6628308"/>
            <a:ext cx="857454" cy="3342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7" name="Ellipszis 196"/>
          <p:cNvSpPr/>
          <p:nvPr/>
        </p:nvSpPr>
        <p:spPr>
          <a:xfrm>
            <a:off x="6986343" y="66699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8" name="Ellipszis 197"/>
          <p:cNvSpPr/>
          <p:nvPr/>
        </p:nvSpPr>
        <p:spPr>
          <a:xfrm>
            <a:off x="11590765" y="6590567"/>
            <a:ext cx="586234" cy="2948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Szabadkézi sokszög 241"/>
          <p:cNvSpPr/>
          <p:nvPr/>
        </p:nvSpPr>
        <p:spPr>
          <a:xfrm rot="17795569">
            <a:off x="2942643" y="4039200"/>
            <a:ext cx="533784" cy="399914"/>
          </a:xfrm>
          <a:custGeom>
            <a:avLst/>
            <a:gdLst>
              <a:gd name="connsiteX0" fmla="*/ 172419 w 533784"/>
              <a:gd name="connsiteY0" fmla="*/ 78338 h 399914"/>
              <a:gd name="connsiteX1" fmla="*/ 142340 w 533784"/>
              <a:gd name="connsiteY1" fmla="*/ 122125 h 399914"/>
              <a:gd name="connsiteX2" fmla="*/ 126330 w 533784"/>
              <a:gd name="connsiteY2" fmla="*/ 199957 h 399914"/>
              <a:gd name="connsiteX3" fmla="*/ 130470 w 533784"/>
              <a:gd name="connsiteY3" fmla="*/ 240255 h 399914"/>
              <a:gd name="connsiteX4" fmla="*/ 133027 w 533784"/>
              <a:gd name="connsiteY4" fmla="*/ 248341 h 399914"/>
              <a:gd name="connsiteX5" fmla="*/ 101026 w 533784"/>
              <a:gd name="connsiteY5" fmla="*/ 254956 h 399914"/>
              <a:gd name="connsiteX6" fmla="*/ 0 w 533784"/>
              <a:gd name="connsiteY6" fmla="*/ 151513 h 399914"/>
              <a:gd name="connsiteX7" fmla="*/ 101026 w 533784"/>
              <a:gd name="connsiteY7" fmla="*/ 48070 h 399914"/>
              <a:gd name="connsiteX8" fmla="*/ 140350 w 533784"/>
              <a:gd name="connsiteY8" fmla="*/ 56199 h 399914"/>
              <a:gd name="connsiteX9" fmla="*/ 517774 w 533784"/>
              <a:gd name="connsiteY9" fmla="*/ 122125 h 399914"/>
              <a:gd name="connsiteX10" fmla="*/ 533784 w 533784"/>
              <a:gd name="connsiteY10" fmla="*/ 199957 h 399914"/>
              <a:gd name="connsiteX11" fmla="*/ 330058 w 533784"/>
              <a:gd name="connsiteY11" fmla="*/ 399914 h 399914"/>
              <a:gd name="connsiteX12" fmla="*/ 142340 w 533784"/>
              <a:gd name="connsiteY12" fmla="*/ 277789 h 399914"/>
              <a:gd name="connsiteX13" fmla="*/ 133027 w 533784"/>
              <a:gd name="connsiteY13" fmla="*/ 248341 h 399914"/>
              <a:gd name="connsiteX14" fmla="*/ 140350 w 533784"/>
              <a:gd name="connsiteY14" fmla="*/ 246827 h 399914"/>
              <a:gd name="connsiteX15" fmla="*/ 202052 w 533784"/>
              <a:gd name="connsiteY15" fmla="*/ 151513 h 399914"/>
              <a:gd name="connsiteX16" fmla="*/ 172462 w 533784"/>
              <a:gd name="connsiteY16" fmla="*/ 78368 h 399914"/>
              <a:gd name="connsiteX17" fmla="*/ 172419 w 533784"/>
              <a:gd name="connsiteY17" fmla="*/ 78338 h 399914"/>
              <a:gd name="connsiteX18" fmla="*/ 186001 w 533784"/>
              <a:gd name="connsiteY18" fmla="*/ 58566 h 399914"/>
              <a:gd name="connsiteX19" fmla="*/ 330058 w 533784"/>
              <a:gd name="connsiteY19" fmla="*/ 0 h 399914"/>
              <a:gd name="connsiteX20" fmla="*/ 517774 w 533784"/>
              <a:gd name="connsiteY20" fmla="*/ 122125 h 39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784" h="399914">
                <a:moveTo>
                  <a:pt x="172419" y="78338"/>
                </a:moveTo>
                <a:lnTo>
                  <a:pt x="142340" y="122125"/>
                </a:lnTo>
                <a:cubicBezTo>
                  <a:pt x="132031" y="146047"/>
                  <a:pt x="126330" y="172349"/>
                  <a:pt x="126330" y="199957"/>
                </a:cubicBezTo>
                <a:cubicBezTo>
                  <a:pt x="126330" y="213761"/>
                  <a:pt x="127756" y="227239"/>
                  <a:pt x="130470" y="240255"/>
                </a:cubicBezTo>
                <a:lnTo>
                  <a:pt x="133027" y="248341"/>
                </a:lnTo>
                <a:lnTo>
                  <a:pt x="101026" y="254956"/>
                </a:lnTo>
                <a:cubicBezTo>
                  <a:pt x="45231" y="254956"/>
                  <a:pt x="0" y="208643"/>
                  <a:pt x="0" y="151513"/>
                </a:cubicBezTo>
                <a:cubicBezTo>
                  <a:pt x="0" y="94383"/>
                  <a:pt x="45231" y="48070"/>
                  <a:pt x="101026" y="48070"/>
                </a:cubicBezTo>
                <a:cubicBezTo>
                  <a:pt x="114975" y="48070"/>
                  <a:pt x="128263" y="50965"/>
                  <a:pt x="140350" y="56199"/>
                </a:cubicBezTo>
                <a:close/>
                <a:moveTo>
                  <a:pt x="517774" y="122125"/>
                </a:moveTo>
                <a:cubicBezTo>
                  <a:pt x="528084" y="146047"/>
                  <a:pt x="533784" y="172349"/>
                  <a:pt x="533784" y="199957"/>
                </a:cubicBezTo>
                <a:cubicBezTo>
                  <a:pt x="533784" y="310390"/>
                  <a:pt x="442572" y="399914"/>
                  <a:pt x="330058" y="399914"/>
                </a:cubicBezTo>
                <a:cubicBezTo>
                  <a:pt x="245671" y="399914"/>
                  <a:pt x="173268" y="349557"/>
                  <a:pt x="142340" y="277789"/>
                </a:cubicBezTo>
                <a:lnTo>
                  <a:pt x="133027" y="248341"/>
                </a:lnTo>
                <a:lnTo>
                  <a:pt x="140350" y="246827"/>
                </a:lnTo>
                <a:cubicBezTo>
                  <a:pt x="176610" y="231123"/>
                  <a:pt x="202052" y="194361"/>
                  <a:pt x="202052" y="151513"/>
                </a:cubicBezTo>
                <a:cubicBezTo>
                  <a:pt x="202052" y="122948"/>
                  <a:pt x="190744" y="97087"/>
                  <a:pt x="172462" y="78368"/>
                </a:cubicBezTo>
                <a:lnTo>
                  <a:pt x="172419" y="78338"/>
                </a:lnTo>
                <a:lnTo>
                  <a:pt x="186001" y="58566"/>
                </a:lnTo>
                <a:cubicBezTo>
                  <a:pt x="222868" y="22381"/>
                  <a:pt x="273800" y="0"/>
                  <a:pt x="330058" y="0"/>
                </a:cubicBezTo>
                <a:cubicBezTo>
                  <a:pt x="414444" y="0"/>
                  <a:pt x="486847" y="50357"/>
                  <a:pt x="51777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2" name="Ellipszis 201"/>
          <p:cNvSpPr/>
          <p:nvPr/>
        </p:nvSpPr>
        <p:spPr>
          <a:xfrm rot="17795569">
            <a:off x="10971069" y="3316919"/>
            <a:ext cx="314135" cy="3040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 rot="11267645">
            <a:off x="1951078" y="5634204"/>
            <a:ext cx="832041" cy="623909"/>
          </a:xfrm>
          <a:custGeom>
            <a:avLst/>
            <a:gdLst>
              <a:gd name="connsiteX0" fmla="*/ 301792 w 832041"/>
              <a:gd name="connsiteY0" fmla="*/ 92856 h 623909"/>
              <a:gd name="connsiteX1" fmla="*/ 310243 w 832041"/>
              <a:gd name="connsiteY1" fmla="*/ 133370 h 623909"/>
              <a:gd name="connsiteX2" fmla="*/ 301940 w 832041"/>
              <a:gd name="connsiteY2" fmla="*/ 139628 h 623909"/>
              <a:gd name="connsiteX3" fmla="*/ 217298 w 832041"/>
              <a:gd name="connsiteY3" fmla="*/ 283051 h 623909"/>
              <a:gd name="connsiteX4" fmla="*/ 216255 w 832041"/>
              <a:gd name="connsiteY4" fmla="*/ 292502 h 623909"/>
              <a:gd name="connsiteX5" fmla="*/ 157068 w 832041"/>
              <a:gd name="connsiteY5" fmla="*/ 304068 h 623909"/>
              <a:gd name="connsiteX6" fmla="*/ 0 w 832041"/>
              <a:gd name="connsiteY6" fmla="*/ 152034 h 623909"/>
              <a:gd name="connsiteX7" fmla="*/ 157068 w 832041"/>
              <a:gd name="connsiteY7" fmla="*/ 0 h 623909"/>
              <a:gd name="connsiteX8" fmla="*/ 301792 w 832041"/>
              <a:gd name="connsiteY8" fmla="*/ 92856 h 623909"/>
              <a:gd name="connsiteX9" fmla="*/ 807638 w 832041"/>
              <a:gd name="connsiteY9" fmla="*/ 229801 h 623909"/>
              <a:gd name="connsiteX10" fmla="*/ 832041 w 832041"/>
              <a:gd name="connsiteY10" fmla="*/ 340224 h 623909"/>
              <a:gd name="connsiteX11" fmla="*/ 521515 w 832041"/>
              <a:gd name="connsiteY11" fmla="*/ 623909 h 623909"/>
              <a:gd name="connsiteX12" fmla="*/ 210989 w 832041"/>
              <a:gd name="connsiteY12" fmla="*/ 340224 h 623909"/>
              <a:gd name="connsiteX13" fmla="*/ 216255 w 832041"/>
              <a:gd name="connsiteY13" fmla="*/ 292502 h 623909"/>
              <a:gd name="connsiteX14" fmla="*/ 218205 w 832041"/>
              <a:gd name="connsiteY14" fmla="*/ 292121 h 623909"/>
              <a:gd name="connsiteX15" fmla="*/ 314136 w 832041"/>
              <a:gd name="connsiteY15" fmla="*/ 152034 h 623909"/>
              <a:gd name="connsiteX16" fmla="*/ 310243 w 832041"/>
              <a:gd name="connsiteY16" fmla="*/ 133370 h 623909"/>
              <a:gd name="connsiteX17" fmla="*/ 347897 w 832041"/>
              <a:gd name="connsiteY17" fmla="*/ 104988 h 623909"/>
              <a:gd name="connsiteX18" fmla="*/ 521515 w 832041"/>
              <a:gd name="connsiteY18" fmla="*/ 56539 h 623909"/>
              <a:gd name="connsiteX19" fmla="*/ 807638 w 832041"/>
              <a:gd name="connsiteY19" fmla="*/ 229801 h 6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2041" h="623909">
                <a:moveTo>
                  <a:pt x="301792" y="92856"/>
                </a:moveTo>
                <a:lnTo>
                  <a:pt x="310243" y="133370"/>
                </a:lnTo>
                <a:lnTo>
                  <a:pt x="301940" y="139628"/>
                </a:lnTo>
                <a:cubicBezTo>
                  <a:pt x="259794" y="178131"/>
                  <a:pt x="229707" y="227650"/>
                  <a:pt x="217298" y="283051"/>
                </a:cubicBezTo>
                <a:lnTo>
                  <a:pt x="216255" y="292502"/>
                </a:lnTo>
                <a:lnTo>
                  <a:pt x="157068" y="304068"/>
                </a:lnTo>
                <a:cubicBezTo>
                  <a:pt x="70322" y="304068"/>
                  <a:pt x="0" y="236000"/>
                  <a:pt x="0" y="152034"/>
                </a:cubicBezTo>
                <a:cubicBezTo>
                  <a:pt x="0" y="68068"/>
                  <a:pt x="70322" y="0"/>
                  <a:pt x="157068" y="0"/>
                </a:cubicBezTo>
                <a:cubicBezTo>
                  <a:pt x="222127" y="0"/>
                  <a:pt x="277948" y="38289"/>
                  <a:pt x="301792" y="92856"/>
                </a:cubicBezTo>
                <a:close/>
                <a:moveTo>
                  <a:pt x="807638" y="229801"/>
                </a:moveTo>
                <a:cubicBezTo>
                  <a:pt x="823352" y="263741"/>
                  <a:pt x="832041" y="301056"/>
                  <a:pt x="832041" y="340224"/>
                </a:cubicBezTo>
                <a:cubicBezTo>
                  <a:pt x="832041" y="496899"/>
                  <a:pt x="693014" y="623909"/>
                  <a:pt x="521515" y="623909"/>
                </a:cubicBezTo>
                <a:cubicBezTo>
                  <a:pt x="350016" y="623909"/>
                  <a:pt x="210989" y="496899"/>
                  <a:pt x="210989" y="340224"/>
                </a:cubicBezTo>
                <a:lnTo>
                  <a:pt x="216255" y="292502"/>
                </a:lnTo>
                <a:lnTo>
                  <a:pt x="218205" y="292121"/>
                </a:lnTo>
                <a:cubicBezTo>
                  <a:pt x="274579" y="269041"/>
                  <a:pt x="314136" y="215009"/>
                  <a:pt x="314136" y="152034"/>
                </a:cubicBezTo>
                <a:lnTo>
                  <a:pt x="310243" y="133370"/>
                </a:lnTo>
                <a:lnTo>
                  <a:pt x="347897" y="104988"/>
                </a:lnTo>
                <a:cubicBezTo>
                  <a:pt x="397457" y="74400"/>
                  <a:pt x="457203" y="56539"/>
                  <a:pt x="521515" y="56539"/>
                </a:cubicBezTo>
                <a:cubicBezTo>
                  <a:pt x="650139" y="56539"/>
                  <a:pt x="760498" y="127982"/>
                  <a:pt x="807638" y="2298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Szabadkézi sokszög 242"/>
          <p:cNvSpPr/>
          <p:nvPr/>
        </p:nvSpPr>
        <p:spPr>
          <a:xfrm rot="17795569">
            <a:off x="2401940" y="8666"/>
            <a:ext cx="407454" cy="640412"/>
          </a:xfrm>
          <a:custGeom>
            <a:avLst/>
            <a:gdLst>
              <a:gd name="connsiteX0" fmla="*/ 314518 w 407454"/>
              <a:gd name="connsiteY0" fmla="*/ 429199 h 640412"/>
              <a:gd name="connsiteX1" fmla="*/ 326861 w 407454"/>
              <a:gd name="connsiteY1" fmla="*/ 488378 h 640412"/>
              <a:gd name="connsiteX2" fmla="*/ 169793 w 407454"/>
              <a:gd name="connsiteY2" fmla="*/ 640412 h 640412"/>
              <a:gd name="connsiteX3" fmla="*/ 12725 w 407454"/>
              <a:gd name="connsiteY3" fmla="*/ 488378 h 640412"/>
              <a:gd name="connsiteX4" fmla="*/ 58729 w 407454"/>
              <a:gd name="connsiteY4" fmla="*/ 380874 h 640412"/>
              <a:gd name="connsiteX5" fmla="*/ 89275 w 407454"/>
              <a:gd name="connsiteY5" fmla="*/ 360939 h 640412"/>
              <a:gd name="connsiteX6" fmla="*/ 124427 w 407454"/>
              <a:gd name="connsiteY6" fmla="*/ 384200 h 640412"/>
              <a:gd name="connsiteX7" fmla="*/ 203727 w 407454"/>
              <a:gd name="connsiteY7" fmla="*/ 399914 h 640412"/>
              <a:gd name="connsiteX8" fmla="*/ 283026 w 407454"/>
              <a:gd name="connsiteY8" fmla="*/ 384200 h 640412"/>
              <a:gd name="connsiteX9" fmla="*/ 283127 w 407454"/>
              <a:gd name="connsiteY9" fmla="*/ 384133 h 640412"/>
              <a:gd name="connsiteX10" fmla="*/ 391444 w 407454"/>
              <a:gd name="connsiteY10" fmla="*/ 122125 h 640412"/>
              <a:gd name="connsiteX11" fmla="*/ 407454 w 407454"/>
              <a:gd name="connsiteY11" fmla="*/ 199957 h 640412"/>
              <a:gd name="connsiteX12" fmla="*/ 347783 w 407454"/>
              <a:gd name="connsiteY12" fmla="*/ 341348 h 640412"/>
              <a:gd name="connsiteX13" fmla="*/ 283127 w 407454"/>
              <a:gd name="connsiteY13" fmla="*/ 384133 h 640412"/>
              <a:gd name="connsiteX14" fmla="*/ 280857 w 407454"/>
              <a:gd name="connsiteY14" fmla="*/ 380874 h 640412"/>
              <a:gd name="connsiteX15" fmla="*/ 169793 w 407454"/>
              <a:gd name="connsiteY15" fmla="*/ 336344 h 640412"/>
              <a:gd name="connsiteX16" fmla="*/ 108655 w 407454"/>
              <a:gd name="connsiteY16" fmla="*/ 348292 h 640412"/>
              <a:gd name="connsiteX17" fmla="*/ 89275 w 407454"/>
              <a:gd name="connsiteY17" fmla="*/ 360939 h 640412"/>
              <a:gd name="connsiteX18" fmla="*/ 59670 w 407454"/>
              <a:gd name="connsiteY18" fmla="*/ 341348 h 640412"/>
              <a:gd name="connsiteX19" fmla="*/ 0 w 407454"/>
              <a:gd name="connsiteY19" fmla="*/ 199957 h 640412"/>
              <a:gd name="connsiteX20" fmla="*/ 203727 w 407454"/>
              <a:gd name="connsiteY20" fmla="*/ 0 h 640412"/>
              <a:gd name="connsiteX21" fmla="*/ 391444 w 407454"/>
              <a:gd name="connsiteY21" fmla="*/ 122125 h 64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454" h="640412">
                <a:moveTo>
                  <a:pt x="314518" y="429199"/>
                </a:moveTo>
                <a:cubicBezTo>
                  <a:pt x="322466" y="447389"/>
                  <a:pt x="326861" y="467387"/>
                  <a:pt x="326861" y="488378"/>
                </a:cubicBezTo>
                <a:cubicBezTo>
                  <a:pt x="326861" y="572344"/>
                  <a:pt x="256539" y="640412"/>
                  <a:pt x="169793" y="640412"/>
                </a:cubicBezTo>
                <a:cubicBezTo>
                  <a:pt x="83047" y="640412"/>
                  <a:pt x="12725" y="572344"/>
                  <a:pt x="12725" y="488378"/>
                </a:cubicBezTo>
                <a:cubicBezTo>
                  <a:pt x="12725" y="446395"/>
                  <a:pt x="30306" y="408387"/>
                  <a:pt x="58729" y="380874"/>
                </a:cubicBezTo>
                <a:lnTo>
                  <a:pt x="89275" y="360939"/>
                </a:lnTo>
                <a:lnTo>
                  <a:pt x="124427" y="384200"/>
                </a:lnTo>
                <a:cubicBezTo>
                  <a:pt x="148801" y="394319"/>
                  <a:pt x="175598" y="399914"/>
                  <a:pt x="203727" y="399914"/>
                </a:cubicBezTo>
                <a:cubicBezTo>
                  <a:pt x="231855" y="399914"/>
                  <a:pt x="258653" y="394319"/>
                  <a:pt x="283026" y="384200"/>
                </a:cubicBezTo>
                <a:lnTo>
                  <a:pt x="283127" y="384133"/>
                </a:lnTo>
                <a:close/>
                <a:moveTo>
                  <a:pt x="391444" y="122125"/>
                </a:moveTo>
                <a:cubicBezTo>
                  <a:pt x="401753" y="146047"/>
                  <a:pt x="407454" y="172349"/>
                  <a:pt x="407454" y="199957"/>
                </a:cubicBezTo>
                <a:cubicBezTo>
                  <a:pt x="407454" y="255174"/>
                  <a:pt x="384651" y="305163"/>
                  <a:pt x="347783" y="341348"/>
                </a:cubicBezTo>
                <a:lnTo>
                  <a:pt x="283127" y="384133"/>
                </a:lnTo>
                <a:lnTo>
                  <a:pt x="280857" y="380874"/>
                </a:lnTo>
                <a:cubicBezTo>
                  <a:pt x="252433" y="353361"/>
                  <a:pt x="213166" y="336344"/>
                  <a:pt x="169793" y="336344"/>
                </a:cubicBezTo>
                <a:cubicBezTo>
                  <a:pt x="148107" y="336344"/>
                  <a:pt x="127447" y="340598"/>
                  <a:pt x="108655" y="348292"/>
                </a:cubicBezTo>
                <a:lnTo>
                  <a:pt x="89275" y="360939"/>
                </a:lnTo>
                <a:lnTo>
                  <a:pt x="59670" y="341348"/>
                </a:lnTo>
                <a:cubicBezTo>
                  <a:pt x="22803" y="305163"/>
                  <a:pt x="0" y="255174"/>
                  <a:pt x="0" y="199957"/>
                </a:cubicBezTo>
                <a:cubicBezTo>
                  <a:pt x="0" y="89524"/>
                  <a:pt x="91212" y="0"/>
                  <a:pt x="203727" y="0"/>
                </a:cubicBezTo>
                <a:cubicBezTo>
                  <a:pt x="288113" y="0"/>
                  <a:pt x="360516" y="50357"/>
                  <a:pt x="391444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4" name="Szabadkézi sokszög 233"/>
          <p:cNvSpPr/>
          <p:nvPr/>
        </p:nvSpPr>
        <p:spPr>
          <a:xfrm rot="21000602">
            <a:off x="4321966" y="79954"/>
            <a:ext cx="1191022" cy="1081703"/>
          </a:xfrm>
          <a:custGeom>
            <a:avLst/>
            <a:gdLst>
              <a:gd name="connsiteX0" fmla="*/ 574424 w 1191022"/>
              <a:gd name="connsiteY0" fmla="*/ 191252 h 1081703"/>
              <a:gd name="connsiteX1" fmla="*/ 597918 w 1191022"/>
              <a:gd name="connsiteY1" fmla="*/ 313141 h 1081703"/>
              <a:gd name="connsiteX2" fmla="*/ 594445 w 1191022"/>
              <a:gd name="connsiteY2" fmla="*/ 349226 h 1081703"/>
              <a:gd name="connsiteX3" fmla="*/ 553906 w 1191022"/>
              <a:gd name="connsiteY3" fmla="*/ 370171 h 1081703"/>
              <a:gd name="connsiteX4" fmla="*/ 405853 w 1191022"/>
              <a:gd name="connsiteY4" fmla="*/ 541312 h 1081703"/>
              <a:gd name="connsiteX5" fmla="*/ 382711 w 1191022"/>
              <a:gd name="connsiteY5" fmla="*/ 612279 h 1081703"/>
              <a:gd name="connsiteX6" fmla="*/ 359210 w 1191022"/>
              <a:gd name="connsiteY6" fmla="*/ 619920 h 1081703"/>
              <a:gd name="connsiteX7" fmla="*/ 298959 w 1191022"/>
              <a:gd name="connsiteY7" fmla="*/ 626282 h 1081703"/>
              <a:gd name="connsiteX8" fmla="*/ 0 w 1191022"/>
              <a:gd name="connsiteY8" fmla="*/ 313141 h 1081703"/>
              <a:gd name="connsiteX9" fmla="*/ 298959 w 1191022"/>
              <a:gd name="connsiteY9" fmla="*/ 0 h 1081703"/>
              <a:gd name="connsiteX10" fmla="*/ 574424 w 1191022"/>
              <a:gd name="connsiteY10" fmla="*/ 191252 h 1081703"/>
              <a:gd name="connsiteX11" fmla="*/ 1158909 w 1191022"/>
              <a:gd name="connsiteY11" fmla="*/ 541311 h 1081703"/>
              <a:gd name="connsiteX12" fmla="*/ 1191022 w 1191022"/>
              <a:gd name="connsiteY12" fmla="*/ 692721 h 1081703"/>
              <a:gd name="connsiteX13" fmla="*/ 782381 w 1191022"/>
              <a:gd name="connsiteY13" fmla="*/ 1081703 h 1081703"/>
              <a:gd name="connsiteX14" fmla="*/ 373740 w 1191022"/>
              <a:gd name="connsiteY14" fmla="*/ 692721 h 1081703"/>
              <a:gd name="connsiteX15" fmla="*/ 382042 w 1191022"/>
              <a:gd name="connsiteY15" fmla="*/ 614327 h 1081703"/>
              <a:gd name="connsiteX16" fmla="*/ 382711 w 1191022"/>
              <a:gd name="connsiteY16" fmla="*/ 612279 h 1081703"/>
              <a:gd name="connsiteX17" fmla="*/ 415327 w 1191022"/>
              <a:gd name="connsiteY17" fmla="*/ 601674 h 1081703"/>
              <a:gd name="connsiteX18" fmla="*/ 591844 w 1191022"/>
              <a:gd name="connsiteY18" fmla="*/ 376250 h 1081703"/>
              <a:gd name="connsiteX19" fmla="*/ 594445 w 1191022"/>
              <a:gd name="connsiteY19" fmla="*/ 349226 h 1081703"/>
              <a:gd name="connsiteX20" fmla="*/ 623320 w 1191022"/>
              <a:gd name="connsiteY20" fmla="*/ 334307 h 1081703"/>
              <a:gd name="connsiteX21" fmla="*/ 782381 w 1191022"/>
              <a:gd name="connsiteY21" fmla="*/ 303739 h 1081703"/>
              <a:gd name="connsiteX22" fmla="*/ 1158909 w 1191022"/>
              <a:gd name="connsiteY22" fmla="*/ 541311 h 108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022" h="1081703">
                <a:moveTo>
                  <a:pt x="574424" y="191252"/>
                </a:moveTo>
                <a:cubicBezTo>
                  <a:pt x="589552" y="228716"/>
                  <a:pt x="597918" y="269905"/>
                  <a:pt x="597918" y="313141"/>
                </a:cubicBezTo>
                <a:lnTo>
                  <a:pt x="594445" y="349226"/>
                </a:lnTo>
                <a:lnTo>
                  <a:pt x="553906" y="370171"/>
                </a:lnTo>
                <a:cubicBezTo>
                  <a:pt x="488687" y="412113"/>
                  <a:pt x="436871" y="471506"/>
                  <a:pt x="405853" y="541312"/>
                </a:cubicBezTo>
                <a:lnTo>
                  <a:pt x="382711" y="612279"/>
                </a:lnTo>
                <a:lnTo>
                  <a:pt x="359210" y="619920"/>
                </a:lnTo>
                <a:cubicBezTo>
                  <a:pt x="339748" y="624092"/>
                  <a:pt x="319598" y="626282"/>
                  <a:pt x="298959" y="626282"/>
                </a:cubicBezTo>
                <a:cubicBezTo>
                  <a:pt x="133849" y="626282"/>
                  <a:pt x="0" y="486084"/>
                  <a:pt x="0" y="313141"/>
                </a:cubicBezTo>
                <a:cubicBezTo>
                  <a:pt x="0" y="140198"/>
                  <a:pt x="133849" y="0"/>
                  <a:pt x="298959" y="0"/>
                </a:cubicBezTo>
                <a:cubicBezTo>
                  <a:pt x="422792" y="0"/>
                  <a:pt x="529040" y="78861"/>
                  <a:pt x="574424" y="191252"/>
                </a:cubicBezTo>
                <a:close/>
                <a:moveTo>
                  <a:pt x="1158909" y="541311"/>
                </a:moveTo>
                <a:cubicBezTo>
                  <a:pt x="1179588" y="587849"/>
                  <a:pt x="1191022" y="639014"/>
                  <a:pt x="1191022" y="692721"/>
                </a:cubicBezTo>
                <a:cubicBezTo>
                  <a:pt x="1191022" y="907550"/>
                  <a:pt x="1008067" y="1081703"/>
                  <a:pt x="782381" y="1081703"/>
                </a:cubicBezTo>
                <a:cubicBezTo>
                  <a:pt x="556695" y="1081703"/>
                  <a:pt x="373740" y="907550"/>
                  <a:pt x="373740" y="692721"/>
                </a:cubicBezTo>
                <a:cubicBezTo>
                  <a:pt x="373740" y="665867"/>
                  <a:pt x="376599" y="639649"/>
                  <a:pt x="382042" y="614327"/>
                </a:cubicBezTo>
                <a:lnTo>
                  <a:pt x="382711" y="612279"/>
                </a:lnTo>
                <a:lnTo>
                  <a:pt x="415327" y="601674"/>
                </a:lnTo>
                <a:cubicBezTo>
                  <a:pt x="504744" y="562059"/>
                  <a:pt x="571932" y="478174"/>
                  <a:pt x="591844" y="376250"/>
                </a:cubicBezTo>
                <a:lnTo>
                  <a:pt x="594445" y="349226"/>
                </a:lnTo>
                <a:lnTo>
                  <a:pt x="623320" y="334307"/>
                </a:lnTo>
                <a:cubicBezTo>
                  <a:pt x="672209" y="314624"/>
                  <a:pt x="725960" y="303739"/>
                  <a:pt x="782381" y="303739"/>
                </a:cubicBezTo>
                <a:cubicBezTo>
                  <a:pt x="951646" y="303739"/>
                  <a:pt x="1096874" y="401700"/>
                  <a:pt x="1158909" y="541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Ü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36" name="Szabadkézi sokszög 235"/>
          <p:cNvSpPr/>
          <p:nvPr/>
        </p:nvSpPr>
        <p:spPr>
          <a:xfrm rot="17795569">
            <a:off x="2903494" y="1287130"/>
            <a:ext cx="652467" cy="794177"/>
          </a:xfrm>
          <a:custGeom>
            <a:avLst/>
            <a:gdLst>
              <a:gd name="connsiteX0" fmla="*/ 309866 w 652467"/>
              <a:gd name="connsiteY0" fmla="*/ 621674 h 794177"/>
              <a:gd name="connsiteX1" fmla="*/ 314136 w 652467"/>
              <a:gd name="connsiteY1" fmla="*/ 642143 h 794177"/>
              <a:gd name="connsiteX2" fmla="*/ 157068 w 652467"/>
              <a:gd name="connsiteY2" fmla="*/ 794177 h 794177"/>
              <a:gd name="connsiteX3" fmla="*/ 0 w 652467"/>
              <a:gd name="connsiteY3" fmla="*/ 642143 h 794177"/>
              <a:gd name="connsiteX4" fmla="*/ 95930 w 652467"/>
              <a:gd name="connsiteY4" fmla="*/ 502057 h 794177"/>
              <a:gd name="connsiteX5" fmla="*/ 113760 w 652467"/>
              <a:gd name="connsiteY5" fmla="*/ 498572 h 794177"/>
              <a:gd name="connsiteX6" fmla="*/ 142112 w 652467"/>
              <a:gd name="connsiteY6" fmla="*/ 534565 h 794177"/>
              <a:gd name="connsiteX7" fmla="*/ 293258 w 652467"/>
              <a:gd name="connsiteY7" fmla="*/ 619920 h 794177"/>
              <a:gd name="connsiteX8" fmla="*/ 628973 w 652467"/>
              <a:gd name="connsiteY8" fmla="*/ 191252 h 794177"/>
              <a:gd name="connsiteX9" fmla="*/ 652467 w 652467"/>
              <a:gd name="connsiteY9" fmla="*/ 313141 h 794177"/>
              <a:gd name="connsiteX10" fmla="*/ 353508 w 652467"/>
              <a:gd name="connsiteY10" fmla="*/ 626282 h 794177"/>
              <a:gd name="connsiteX11" fmla="*/ 309866 w 652467"/>
              <a:gd name="connsiteY11" fmla="*/ 621674 h 794177"/>
              <a:gd name="connsiteX12" fmla="*/ 301792 w 652467"/>
              <a:gd name="connsiteY12" fmla="*/ 582965 h 794177"/>
              <a:gd name="connsiteX13" fmla="*/ 157068 w 652467"/>
              <a:gd name="connsiteY13" fmla="*/ 490109 h 794177"/>
              <a:gd name="connsiteX14" fmla="*/ 113760 w 652467"/>
              <a:gd name="connsiteY14" fmla="*/ 498572 h 794177"/>
              <a:gd name="connsiteX15" fmla="*/ 105607 w 652467"/>
              <a:gd name="connsiteY15" fmla="*/ 488221 h 794177"/>
              <a:gd name="connsiteX16" fmla="*/ 54549 w 652467"/>
              <a:gd name="connsiteY16" fmla="*/ 313141 h 794177"/>
              <a:gd name="connsiteX17" fmla="*/ 353508 w 652467"/>
              <a:gd name="connsiteY17" fmla="*/ 0 h 794177"/>
              <a:gd name="connsiteX18" fmla="*/ 628973 w 652467"/>
              <a:gd name="connsiteY18" fmla="*/ 191252 h 79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2467" h="794177">
                <a:moveTo>
                  <a:pt x="309866" y="621674"/>
                </a:moveTo>
                <a:lnTo>
                  <a:pt x="314136" y="642143"/>
                </a:lnTo>
                <a:cubicBezTo>
                  <a:pt x="314136" y="726109"/>
                  <a:pt x="243814" y="794177"/>
                  <a:pt x="157068" y="794177"/>
                </a:cubicBezTo>
                <a:cubicBezTo>
                  <a:pt x="70322" y="794177"/>
                  <a:pt x="0" y="726109"/>
                  <a:pt x="0" y="642143"/>
                </a:cubicBezTo>
                <a:cubicBezTo>
                  <a:pt x="0" y="579169"/>
                  <a:pt x="39556" y="525137"/>
                  <a:pt x="95930" y="502057"/>
                </a:cubicBezTo>
                <a:lnTo>
                  <a:pt x="113760" y="498572"/>
                </a:lnTo>
                <a:lnTo>
                  <a:pt x="142112" y="534565"/>
                </a:lnTo>
                <a:cubicBezTo>
                  <a:pt x="182688" y="577066"/>
                  <a:pt x="234873" y="607406"/>
                  <a:pt x="293258" y="619920"/>
                </a:cubicBezTo>
                <a:close/>
                <a:moveTo>
                  <a:pt x="628973" y="191252"/>
                </a:moveTo>
                <a:cubicBezTo>
                  <a:pt x="644101" y="228716"/>
                  <a:pt x="652467" y="269905"/>
                  <a:pt x="652467" y="313141"/>
                </a:cubicBezTo>
                <a:cubicBezTo>
                  <a:pt x="652467" y="486084"/>
                  <a:pt x="518618" y="626282"/>
                  <a:pt x="353508" y="626282"/>
                </a:cubicBezTo>
                <a:lnTo>
                  <a:pt x="309866" y="621674"/>
                </a:lnTo>
                <a:lnTo>
                  <a:pt x="301792" y="582965"/>
                </a:lnTo>
                <a:cubicBezTo>
                  <a:pt x="277948" y="528398"/>
                  <a:pt x="222127" y="490109"/>
                  <a:pt x="157068" y="490109"/>
                </a:cubicBezTo>
                <a:lnTo>
                  <a:pt x="113760" y="498572"/>
                </a:lnTo>
                <a:lnTo>
                  <a:pt x="105607" y="488221"/>
                </a:lnTo>
                <a:cubicBezTo>
                  <a:pt x="73371" y="438243"/>
                  <a:pt x="54549" y="377995"/>
                  <a:pt x="54549" y="313141"/>
                </a:cubicBezTo>
                <a:cubicBezTo>
                  <a:pt x="54549" y="140198"/>
                  <a:pt x="188398" y="0"/>
                  <a:pt x="353508" y="0"/>
                </a:cubicBezTo>
                <a:cubicBezTo>
                  <a:pt x="477341" y="0"/>
                  <a:pt x="583589" y="78861"/>
                  <a:pt x="628973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0" name="Szabadkézi sokszög 239"/>
          <p:cNvSpPr/>
          <p:nvPr/>
        </p:nvSpPr>
        <p:spPr>
          <a:xfrm rot="1181134">
            <a:off x="7523539" y="3528251"/>
            <a:ext cx="1560669" cy="1864670"/>
          </a:xfrm>
          <a:custGeom>
            <a:avLst/>
            <a:gdLst>
              <a:gd name="connsiteX0" fmla="*/ 397367 w 705701"/>
              <a:gd name="connsiteY0" fmla="*/ 625291 h 884354"/>
              <a:gd name="connsiteX1" fmla="*/ 403315 w 705701"/>
              <a:gd name="connsiteY1" fmla="*/ 644099 h 884354"/>
              <a:gd name="connsiteX2" fmla="*/ 407454 w 705701"/>
              <a:gd name="connsiteY2" fmla="*/ 684397 h 884354"/>
              <a:gd name="connsiteX3" fmla="*/ 203727 w 705701"/>
              <a:gd name="connsiteY3" fmla="*/ 884354 h 884354"/>
              <a:gd name="connsiteX4" fmla="*/ 0 w 705701"/>
              <a:gd name="connsiteY4" fmla="*/ 684397 h 884354"/>
              <a:gd name="connsiteX5" fmla="*/ 124427 w 705701"/>
              <a:gd name="connsiteY5" fmla="*/ 500153 h 884354"/>
              <a:gd name="connsiteX6" fmla="*/ 159761 w 705701"/>
              <a:gd name="connsiteY6" fmla="*/ 489388 h 884354"/>
              <a:gd name="connsiteX7" fmla="*/ 195346 w 705701"/>
              <a:gd name="connsiteY7" fmla="*/ 534564 h 884354"/>
              <a:gd name="connsiteX8" fmla="*/ 346491 w 705701"/>
              <a:gd name="connsiteY8" fmla="*/ 619919 h 884354"/>
              <a:gd name="connsiteX9" fmla="*/ 682208 w 705701"/>
              <a:gd name="connsiteY9" fmla="*/ 191252 h 884354"/>
              <a:gd name="connsiteX10" fmla="*/ 705701 w 705701"/>
              <a:gd name="connsiteY10" fmla="*/ 313141 h 884354"/>
              <a:gd name="connsiteX11" fmla="*/ 406742 w 705701"/>
              <a:gd name="connsiteY11" fmla="*/ 626281 h 884354"/>
              <a:gd name="connsiteX12" fmla="*/ 397367 w 705701"/>
              <a:gd name="connsiteY12" fmla="*/ 625291 h 884354"/>
              <a:gd name="connsiteX13" fmla="*/ 391444 w 705701"/>
              <a:gd name="connsiteY13" fmla="*/ 606564 h 884354"/>
              <a:gd name="connsiteX14" fmla="*/ 203727 w 705701"/>
              <a:gd name="connsiteY14" fmla="*/ 484440 h 884354"/>
              <a:gd name="connsiteX15" fmla="*/ 162669 w 705701"/>
              <a:gd name="connsiteY15" fmla="*/ 488502 h 884354"/>
              <a:gd name="connsiteX16" fmla="*/ 159761 w 705701"/>
              <a:gd name="connsiteY16" fmla="*/ 489388 h 884354"/>
              <a:gd name="connsiteX17" fmla="*/ 158841 w 705701"/>
              <a:gd name="connsiteY17" fmla="*/ 488221 h 884354"/>
              <a:gd name="connsiteX18" fmla="*/ 107783 w 705701"/>
              <a:gd name="connsiteY18" fmla="*/ 313140 h 884354"/>
              <a:gd name="connsiteX19" fmla="*/ 406742 w 705701"/>
              <a:gd name="connsiteY19" fmla="*/ 0 h 884354"/>
              <a:gd name="connsiteX20" fmla="*/ 682208 w 705701"/>
              <a:gd name="connsiteY20" fmla="*/ 191252 h 8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5701" h="884354">
                <a:moveTo>
                  <a:pt x="397367" y="625291"/>
                </a:moveTo>
                <a:lnTo>
                  <a:pt x="403315" y="644099"/>
                </a:lnTo>
                <a:cubicBezTo>
                  <a:pt x="406029" y="657115"/>
                  <a:pt x="407454" y="670593"/>
                  <a:pt x="407454" y="684397"/>
                </a:cubicBezTo>
                <a:cubicBezTo>
                  <a:pt x="407454" y="794830"/>
                  <a:pt x="316242" y="884354"/>
                  <a:pt x="203727" y="884354"/>
                </a:cubicBezTo>
                <a:cubicBezTo>
                  <a:pt x="91212" y="884354"/>
                  <a:pt x="0" y="794830"/>
                  <a:pt x="0" y="684397"/>
                </a:cubicBezTo>
                <a:cubicBezTo>
                  <a:pt x="0" y="601573"/>
                  <a:pt x="51307" y="530509"/>
                  <a:pt x="124427" y="500153"/>
                </a:cubicBezTo>
                <a:lnTo>
                  <a:pt x="159761" y="489388"/>
                </a:lnTo>
                <a:lnTo>
                  <a:pt x="195346" y="534564"/>
                </a:lnTo>
                <a:cubicBezTo>
                  <a:pt x="235922" y="577064"/>
                  <a:pt x="288107" y="607405"/>
                  <a:pt x="346491" y="619919"/>
                </a:cubicBezTo>
                <a:close/>
                <a:moveTo>
                  <a:pt x="682208" y="191252"/>
                </a:moveTo>
                <a:cubicBezTo>
                  <a:pt x="697336" y="228715"/>
                  <a:pt x="705701" y="269905"/>
                  <a:pt x="705701" y="313141"/>
                </a:cubicBezTo>
                <a:cubicBezTo>
                  <a:pt x="705701" y="486083"/>
                  <a:pt x="571852" y="626281"/>
                  <a:pt x="406742" y="626281"/>
                </a:cubicBezTo>
                <a:lnTo>
                  <a:pt x="397367" y="625291"/>
                </a:lnTo>
                <a:lnTo>
                  <a:pt x="391444" y="606564"/>
                </a:lnTo>
                <a:cubicBezTo>
                  <a:pt x="360516" y="534797"/>
                  <a:pt x="288113" y="484439"/>
                  <a:pt x="203727" y="484440"/>
                </a:cubicBezTo>
                <a:cubicBezTo>
                  <a:pt x="189662" y="484440"/>
                  <a:pt x="175931" y="485838"/>
                  <a:pt x="162669" y="488502"/>
                </a:cubicBezTo>
                <a:lnTo>
                  <a:pt x="159761" y="489388"/>
                </a:lnTo>
                <a:lnTo>
                  <a:pt x="158841" y="488221"/>
                </a:lnTo>
                <a:cubicBezTo>
                  <a:pt x="126606" y="438243"/>
                  <a:pt x="107783" y="377994"/>
                  <a:pt x="107783" y="313140"/>
                </a:cubicBezTo>
                <a:cubicBezTo>
                  <a:pt x="107783" y="140197"/>
                  <a:pt x="241632" y="0"/>
                  <a:pt x="406742" y="0"/>
                </a:cubicBezTo>
                <a:cubicBezTo>
                  <a:pt x="530575" y="-1"/>
                  <a:pt x="636823" y="78860"/>
                  <a:pt x="682208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VOLTA-TOK!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215" name="Ellipszis 214"/>
          <p:cNvSpPr/>
          <p:nvPr/>
        </p:nvSpPr>
        <p:spPr>
          <a:xfrm rot="1894929">
            <a:off x="9476312" y="1748105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K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237" name="Szabadkézi sokszög 236"/>
          <p:cNvSpPr/>
          <p:nvPr/>
        </p:nvSpPr>
        <p:spPr>
          <a:xfrm rot="19801982">
            <a:off x="972238" y="2349574"/>
            <a:ext cx="913335" cy="626282"/>
          </a:xfrm>
          <a:custGeom>
            <a:avLst/>
            <a:gdLst>
              <a:gd name="connsiteX0" fmla="*/ 383300 w 913335"/>
              <a:gd name="connsiteY0" fmla="*/ 116701 h 626282"/>
              <a:gd name="connsiteX1" fmla="*/ 366475 w 913335"/>
              <a:gd name="connsiteY1" fmla="*/ 138061 h 626282"/>
              <a:gd name="connsiteX2" fmla="*/ 315417 w 913335"/>
              <a:gd name="connsiteY2" fmla="*/ 313141 h 626282"/>
              <a:gd name="connsiteX3" fmla="*/ 320850 w 913335"/>
              <a:gd name="connsiteY3" fmla="*/ 369592 h 626282"/>
              <a:gd name="connsiteX4" fmla="*/ 317633 w 913335"/>
              <a:gd name="connsiteY4" fmla="*/ 372198 h 626282"/>
              <a:gd name="connsiteX5" fmla="*/ 203727 w 913335"/>
              <a:gd name="connsiteY5" fmla="*/ 406347 h 626282"/>
              <a:gd name="connsiteX6" fmla="*/ 0 w 913335"/>
              <a:gd name="connsiteY6" fmla="*/ 206390 h 626282"/>
              <a:gd name="connsiteX7" fmla="*/ 203727 w 913335"/>
              <a:gd name="connsiteY7" fmla="*/ 6433 h 626282"/>
              <a:gd name="connsiteX8" fmla="*/ 347784 w 913335"/>
              <a:gd name="connsiteY8" fmla="*/ 64999 h 626282"/>
              <a:gd name="connsiteX9" fmla="*/ 889842 w 913335"/>
              <a:gd name="connsiteY9" fmla="*/ 191252 h 626282"/>
              <a:gd name="connsiteX10" fmla="*/ 913335 w 913335"/>
              <a:gd name="connsiteY10" fmla="*/ 313141 h 626282"/>
              <a:gd name="connsiteX11" fmla="*/ 614376 w 913335"/>
              <a:gd name="connsiteY11" fmla="*/ 626282 h 626282"/>
              <a:gd name="connsiteX12" fmla="*/ 321491 w 913335"/>
              <a:gd name="connsiteY12" fmla="*/ 376250 h 626282"/>
              <a:gd name="connsiteX13" fmla="*/ 320850 w 913335"/>
              <a:gd name="connsiteY13" fmla="*/ 369592 h 626282"/>
              <a:gd name="connsiteX14" fmla="*/ 347784 w 913335"/>
              <a:gd name="connsiteY14" fmla="*/ 347781 h 626282"/>
              <a:gd name="connsiteX15" fmla="*/ 407454 w 913335"/>
              <a:gd name="connsiteY15" fmla="*/ 206390 h 626282"/>
              <a:gd name="connsiteX16" fmla="*/ 391444 w 913335"/>
              <a:gd name="connsiteY16" fmla="*/ 128558 h 626282"/>
              <a:gd name="connsiteX17" fmla="*/ 383300 w 913335"/>
              <a:gd name="connsiteY17" fmla="*/ 116701 h 626282"/>
              <a:gd name="connsiteX18" fmla="*/ 402980 w 913335"/>
              <a:gd name="connsiteY18" fmla="*/ 91717 h 626282"/>
              <a:gd name="connsiteX19" fmla="*/ 614376 w 913335"/>
              <a:gd name="connsiteY19" fmla="*/ 0 h 626282"/>
              <a:gd name="connsiteX20" fmla="*/ 889842 w 913335"/>
              <a:gd name="connsiteY20" fmla="*/ 191252 h 62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3335" h="626282">
                <a:moveTo>
                  <a:pt x="383300" y="116701"/>
                </a:moveTo>
                <a:lnTo>
                  <a:pt x="366475" y="138061"/>
                </a:lnTo>
                <a:cubicBezTo>
                  <a:pt x="334240" y="188038"/>
                  <a:pt x="315417" y="248287"/>
                  <a:pt x="315417" y="313141"/>
                </a:cubicBezTo>
                <a:lnTo>
                  <a:pt x="320850" y="369592"/>
                </a:lnTo>
                <a:lnTo>
                  <a:pt x="317633" y="372198"/>
                </a:lnTo>
                <a:cubicBezTo>
                  <a:pt x="285118" y="393758"/>
                  <a:pt x="245920" y="406347"/>
                  <a:pt x="203727" y="406347"/>
                </a:cubicBezTo>
                <a:cubicBezTo>
                  <a:pt x="91212" y="406347"/>
                  <a:pt x="0" y="316823"/>
                  <a:pt x="0" y="206390"/>
                </a:cubicBezTo>
                <a:cubicBezTo>
                  <a:pt x="0" y="95957"/>
                  <a:pt x="91212" y="6433"/>
                  <a:pt x="203727" y="6433"/>
                </a:cubicBezTo>
                <a:cubicBezTo>
                  <a:pt x="259985" y="6433"/>
                  <a:pt x="310916" y="28814"/>
                  <a:pt x="347784" y="64999"/>
                </a:cubicBezTo>
                <a:close/>
                <a:moveTo>
                  <a:pt x="889842" y="191252"/>
                </a:moveTo>
                <a:cubicBezTo>
                  <a:pt x="904970" y="228716"/>
                  <a:pt x="913335" y="269905"/>
                  <a:pt x="913335" y="313141"/>
                </a:cubicBezTo>
                <a:cubicBezTo>
                  <a:pt x="913335" y="486084"/>
                  <a:pt x="779486" y="626282"/>
                  <a:pt x="614376" y="626282"/>
                </a:cubicBezTo>
                <a:cubicBezTo>
                  <a:pt x="469905" y="626282"/>
                  <a:pt x="349368" y="518943"/>
                  <a:pt x="321491" y="376250"/>
                </a:cubicBezTo>
                <a:lnTo>
                  <a:pt x="320850" y="369592"/>
                </a:lnTo>
                <a:lnTo>
                  <a:pt x="347784" y="347781"/>
                </a:lnTo>
                <a:cubicBezTo>
                  <a:pt x="384651" y="311596"/>
                  <a:pt x="407454" y="261607"/>
                  <a:pt x="407454" y="206390"/>
                </a:cubicBezTo>
                <a:cubicBezTo>
                  <a:pt x="407454" y="178782"/>
                  <a:pt x="401753" y="152480"/>
                  <a:pt x="391444" y="128558"/>
                </a:cubicBezTo>
                <a:lnTo>
                  <a:pt x="383300" y="116701"/>
                </a:lnTo>
                <a:lnTo>
                  <a:pt x="402980" y="91717"/>
                </a:lnTo>
                <a:cubicBezTo>
                  <a:pt x="457082" y="35049"/>
                  <a:pt x="531821" y="0"/>
                  <a:pt x="614376" y="0"/>
                </a:cubicBezTo>
                <a:cubicBezTo>
                  <a:pt x="738209" y="0"/>
                  <a:pt x="844457" y="78861"/>
                  <a:pt x="889842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GY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218" name="Ellipszis 217"/>
          <p:cNvSpPr/>
          <p:nvPr/>
        </p:nvSpPr>
        <p:spPr>
          <a:xfrm rot="17795569">
            <a:off x="626188" y="3770289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219" name="Ellipszis 218"/>
          <p:cNvSpPr/>
          <p:nvPr/>
        </p:nvSpPr>
        <p:spPr>
          <a:xfrm rot="17795569">
            <a:off x="6216927" y="302691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0" name="Ellipszis 219"/>
          <p:cNvSpPr/>
          <p:nvPr/>
        </p:nvSpPr>
        <p:spPr>
          <a:xfrm rot="17795569">
            <a:off x="265620" y="2327929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2" name="Ellipszis 221"/>
          <p:cNvSpPr/>
          <p:nvPr/>
        </p:nvSpPr>
        <p:spPr>
          <a:xfrm rot="17795569">
            <a:off x="9370515" y="28989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3" name="Ellipszis 222"/>
          <p:cNvSpPr/>
          <p:nvPr/>
        </p:nvSpPr>
        <p:spPr>
          <a:xfrm rot="17795569">
            <a:off x="4494692" y="6357603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1" name="Szabadkézi sokszög 240"/>
          <p:cNvSpPr/>
          <p:nvPr/>
        </p:nvSpPr>
        <p:spPr>
          <a:xfrm rot="19740363">
            <a:off x="7237165" y="2218272"/>
            <a:ext cx="597918" cy="789533"/>
          </a:xfrm>
          <a:custGeom>
            <a:avLst/>
            <a:gdLst>
              <a:gd name="connsiteX0" fmla="*/ 359010 w 597918"/>
              <a:gd name="connsiteY0" fmla="*/ 645826 h 789533"/>
              <a:gd name="connsiteX1" fmla="*/ 366949 w 597918"/>
              <a:gd name="connsiteY1" fmla="*/ 686090 h 789533"/>
              <a:gd name="connsiteX2" fmla="*/ 265923 w 597918"/>
              <a:gd name="connsiteY2" fmla="*/ 789533 h 789533"/>
              <a:gd name="connsiteX3" fmla="*/ 164897 w 597918"/>
              <a:gd name="connsiteY3" fmla="*/ 686090 h 789533"/>
              <a:gd name="connsiteX4" fmla="*/ 194487 w 597918"/>
              <a:gd name="connsiteY4" fmla="*/ 612944 h 789533"/>
              <a:gd name="connsiteX5" fmla="*/ 201778 w 597918"/>
              <a:gd name="connsiteY5" fmla="*/ 607911 h 789533"/>
              <a:gd name="connsiteX6" fmla="*/ 238708 w 597918"/>
              <a:gd name="connsiteY6" fmla="*/ 619919 h 789533"/>
              <a:gd name="connsiteX7" fmla="*/ 298959 w 597918"/>
              <a:gd name="connsiteY7" fmla="*/ 626281 h 789533"/>
              <a:gd name="connsiteX8" fmla="*/ 343073 w 597918"/>
              <a:gd name="connsiteY8" fmla="*/ 621622 h 789533"/>
              <a:gd name="connsiteX9" fmla="*/ 574424 w 597918"/>
              <a:gd name="connsiteY9" fmla="*/ 191252 h 789533"/>
              <a:gd name="connsiteX10" fmla="*/ 597918 w 597918"/>
              <a:gd name="connsiteY10" fmla="*/ 313141 h 789533"/>
              <a:gd name="connsiteX11" fmla="*/ 359209 w 597918"/>
              <a:gd name="connsiteY11" fmla="*/ 619919 h 789533"/>
              <a:gd name="connsiteX12" fmla="*/ 343073 w 597918"/>
              <a:gd name="connsiteY12" fmla="*/ 621622 h 789533"/>
              <a:gd name="connsiteX13" fmla="*/ 337359 w 597918"/>
              <a:gd name="connsiteY13" fmla="*/ 612944 h 789533"/>
              <a:gd name="connsiteX14" fmla="*/ 265923 w 597918"/>
              <a:gd name="connsiteY14" fmla="*/ 582647 h 789533"/>
              <a:gd name="connsiteX15" fmla="*/ 226599 w 597918"/>
              <a:gd name="connsiteY15" fmla="*/ 590776 h 789533"/>
              <a:gd name="connsiteX16" fmla="*/ 201778 w 597918"/>
              <a:gd name="connsiteY16" fmla="*/ 607911 h 789533"/>
              <a:gd name="connsiteX17" fmla="*/ 182590 w 597918"/>
              <a:gd name="connsiteY17" fmla="*/ 601672 h 789533"/>
              <a:gd name="connsiteX18" fmla="*/ 0 w 597918"/>
              <a:gd name="connsiteY18" fmla="*/ 313140 h 789533"/>
              <a:gd name="connsiteX19" fmla="*/ 298959 w 597918"/>
              <a:gd name="connsiteY19" fmla="*/ 0 h 789533"/>
              <a:gd name="connsiteX20" fmla="*/ 574424 w 597918"/>
              <a:gd name="connsiteY20" fmla="*/ 191252 h 78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7918" h="789533">
                <a:moveTo>
                  <a:pt x="359010" y="645826"/>
                </a:moveTo>
                <a:cubicBezTo>
                  <a:pt x="364122" y="658201"/>
                  <a:pt x="366949" y="671807"/>
                  <a:pt x="366949" y="686090"/>
                </a:cubicBezTo>
                <a:cubicBezTo>
                  <a:pt x="366949" y="743220"/>
                  <a:pt x="321718" y="789533"/>
                  <a:pt x="265923" y="789533"/>
                </a:cubicBezTo>
                <a:cubicBezTo>
                  <a:pt x="210128" y="789533"/>
                  <a:pt x="164897" y="743220"/>
                  <a:pt x="164897" y="686090"/>
                </a:cubicBezTo>
                <a:cubicBezTo>
                  <a:pt x="164897" y="657525"/>
                  <a:pt x="176205" y="631665"/>
                  <a:pt x="194487" y="612944"/>
                </a:cubicBezTo>
                <a:lnTo>
                  <a:pt x="201778" y="607911"/>
                </a:lnTo>
                <a:lnTo>
                  <a:pt x="238708" y="619919"/>
                </a:lnTo>
                <a:cubicBezTo>
                  <a:pt x="258170" y="624090"/>
                  <a:pt x="278320" y="626281"/>
                  <a:pt x="298959" y="626281"/>
                </a:cubicBezTo>
                <a:lnTo>
                  <a:pt x="343073" y="621622"/>
                </a:lnTo>
                <a:close/>
                <a:moveTo>
                  <a:pt x="574424" y="191252"/>
                </a:moveTo>
                <a:cubicBezTo>
                  <a:pt x="589552" y="228715"/>
                  <a:pt x="597918" y="269905"/>
                  <a:pt x="597918" y="313141"/>
                </a:cubicBezTo>
                <a:cubicBezTo>
                  <a:pt x="597918" y="464465"/>
                  <a:pt x="495440" y="590720"/>
                  <a:pt x="359209" y="619919"/>
                </a:cubicBezTo>
                <a:lnTo>
                  <a:pt x="343073" y="621622"/>
                </a:lnTo>
                <a:lnTo>
                  <a:pt x="337359" y="612944"/>
                </a:lnTo>
                <a:cubicBezTo>
                  <a:pt x="319077" y="594225"/>
                  <a:pt x="293820" y="582647"/>
                  <a:pt x="265923" y="582647"/>
                </a:cubicBezTo>
                <a:cubicBezTo>
                  <a:pt x="251975" y="582647"/>
                  <a:pt x="238686" y="585542"/>
                  <a:pt x="226599" y="590776"/>
                </a:cubicBezTo>
                <a:lnTo>
                  <a:pt x="201778" y="607911"/>
                </a:lnTo>
                <a:lnTo>
                  <a:pt x="182590" y="601672"/>
                </a:lnTo>
                <a:cubicBezTo>
                  <a:pt x="75290" y="554135"/>
                  <a:pt x="0" y="442847"/>
                  <a:pt x="0" y="313140"/>
                </a:cubicBezTo>
                <a:cubicBezTo>
                  <a:pt x="0" y="140197"/>
                  <a:pt x="133849" y="0"/>
                  <a:pt x="298959" y="0"/>
                </a:cubicBezTo>
                <a:cubicBezTo>
                  <a:pt x="422791" y="-1"/>
                  <a:pt x="529040" y="78860"/>
                  <a:pt x="574424" y="1912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E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225" name="Ellipszis 224"/>
          <p:cNvSpPr/>
          <p:nvPr/>
        </p:nvSpPr>
        <p:spPr>
          <a:xfrm rot="17795569">
            <a:off x="377625" y="2816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Szabadkézi sokszög 238"/>
          <p:cNvSpPr/>
          <p:nvPr/>
        </p:nvSpPr>
        <p:spPr>
          <a:xfrm rot="20039228">
            <a:off x="3426238" y="2507542"/>
            <a:ext cx="516550" cy="478910"/>
          </a:xfrm>
          <a:custGeom>
            <a:avLst/>
            <a:gdLst>
              <a:gd name="connsiteX0" fmla="*/ 194113 w 516550"/>
              <a:gd name="connsiteY0" fmla="*/ 63178 h 478910"/>
              <a:gd name="connsiteX1" fmla="*/ 202052 w 516550"/>
              <a:gd name="connsiteY1" fmla="*/ 103443 h 478910"/>
              <a:gd name="connsiteX2" fmla="*/ 199310 w 516550"/>
              <a:gd name="connsiteY2" fmla="*/ 117351 h 478910"/>
              <a:gd name="connsiteX3" fmla="*/ 168767 w 516550"/>
              <a:gd name="connsiteY3" fmla="*/ 137562 h 478910"/>
              <a:gd name="connsiteX4" fmla="*/ 125106 w 516550"/>
              <a:gd name="connsiteY4" fmla="*/ 201121 h 478910"/>
              <a:gd name="connsiteX5" fmla="*/ 124937 w 516550"/>
              <a:gd name="connsiteY5" fmla="*/ 201943 h 478910"/>
              <a:gd name="connsiteX6" fmla="*/ 101026 w 516550"/>
              <a:gd name="connsiteY6" fmla="*/ 206886 h 478910"/>
              <a:gd name="connsiteX7" fmla="*/ 0 w 516550"/>
              <a:gd name="connsiteY7" fmla="*/ 103443 h 478910"/>
              <a:gd name="connsiteX8" fmla="*/ 101026 w 516550"/>
              <a:gd name="connsiteY8" fmla="*/ 0 h 478910"/>
              <a:gd name="connsiteX9" fmla="*/ 194113 w 516550"/>
              <a:gd name="connsiteY9" fmla="*/ 63178 h 478910"/>
              <a:gd name="connsiteX10" fmla="*/ 500540 w 516550"/>
              <a:gd name="connsiteY10" fmla="*/ 201121 h 478910"/>
              <a:gd name="connsiteX11" fmla="*/ 516550 w 516550"/>
              <a:gd name="connsiteY11" fmla="*/ 278953 h 478910"/>
              <a:gd name="connsiteX12" fmla="*/ 312823 w 516550"/>
              <a:gd name="connsiteY12" fmla="*/ 478910 h 478910"/>
              <a:gd name="connsiteX13" fmla="*/ 109096 w 516550"/>
              <a:gd name="connsiteY13" fmla="*/ 278953 h 478910"/>
              <a:gd name="connsiteX14" fmla="*/ 124937 w 516550"/>
              <a:gd name="connsiteY14" fmla="*/ 201943 h 478910"/>
              <a:gd name="connsiteX15" fmla="*/ 140350 w 516550"/>
              <a:gd name="connsiteY15" fmla="*/ 198757 h 478910"/>
              <a:gd name="connsiteX16" fmla="*/ 194113 w 516550"/>
              <a:gd name="connsiteY16" fmla="*/ 143708 h 478910"/>
              <a:gd name="connsiteX17" fmla="*/ 199310 w 516550"/>
              <a:gd name="connsiteY17" fmla="*/ 117351 h 478910"/>
              <a:gd name="connsiteX18" fmla="*/ 233524 w 516550"/>
              <a:gd name="connsiteY18" fmla="*/ 94710 h 478910"/>
              <a:gd name="connsiteX19" fmla="*/ 312823 w 516550"/>
              <a:gd name="connsiteY19" fmla="*/ 78996 h 478910"/>
              <a:gd name="connsiteX20" fmla="*/ 500540 w 516550"/>
              <a:gd name="connsiteY20" fmla="*/ 201121 h 47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550" h="478910">
                <a:moveTo>
                  <a:pt x="194113" y="63178"/>
                </a:moveTo>
                <a:cubicBezTo>
                  <a:pt x="199225" y="75554"/>
                  <a:pt x="202052" y="89160"/>
                  <a:pt x="202052" y="103443"/>
                </a:cubicBezTo>
                <a:lnTo>
                  <a:pt x="199310" y="117351"/>
                </a:lnTo>
                <a:lnTo>
                  <a:pt x="168767" y="137562"/>
                </a:lnTo>
                <a:cubicBezTo>
                  <a:pt x="150333" y="155655"/>
                  <a:pt x="135415" y="177199"/>
                  <a:pt x="125106" y="201121"/>
                </a:cubicBezTo>
                <a:lnTo>
                  <a:pt x="124937" y="201943"/>
                </a:lnTo>
                <a:lnTo>
                  <a:pt x="101026" y="206886"/>
                </a:lnTo>
                <a:cubicBezTo>
                  <a:pt x="45231" y="206886"/>
                  <a:pt x="0" y="160573"/>
                  <a:pt x="0" y="103443"/>
                </a:cubicBezTo>
                <a:cubicBezTo>
                  <a:pt x="0" y="46313"/>
                  <a:pt x="45231" y="0"/>
                  <a:pt x="101026" y="0"/>
                </a:cubicBezTo>
                <a:cubicBezTo>
                  <a:pt x="142872" y="0"/>
                  <a:pt x="178776" y="26051"/>
                  <a:pt x="194113" y="63178"/>
                </a:cubicBezTo>
                <a:close/>
                <a:moveTo>
                  <a:pt x="500540" y="201121"/>
                </a:moveTo>
                <a:cubicBezTo>
                  <a:pt x="510849" y="225044"/>
                  <a:pt x="516550" y="251345"/>
                  <a:pt x="516550" y="278953"/>
                </a:cubicBezTo>
                <a:cubicBezTo>
                  <a:pt x="516550" y="389386"/>
                  <a:pt x="425338" y="478910"/>
                  <a:pt x="312823" y="478910"/>
                </a:cubicBezTo>
                <a:cubicBezTo>
                  <a:pt x="200308" y="478910"/>
                  <a:pt x="109096" y="389386"/>
                  <a:pt x="109096" y="278953"/>
                </a:cubicBezTo>
                <a:lnTo>
                  <a:pt x="124937" y="201943"/>
                </a:lnTo>
                <a:lnTo>
                  <a:pt x="140350" y="198757"/>
                </a:lnTo>
                <a:cubicBezTo>
                  <a:pt x="164523" y="188288"/>
                  <a:pt x="183888" y="168459"/>
                  <a:pt x="194113" y="143708"/>
                </a:cubicBezTo>
                <a:lnTo>
                  <a:pt x="199310" y="117351"/>
                </a:lnTo>
                <a:lnTo>
                  <a:pt x="233524" y="94710"/>
                </a:lnTo>
                <a:cubicBezTo>
                  <a:pt x="257897" y="84592"/>
                  <a:pt x="284695" y="78996"/>
                  <a:pt x="312823" y="78996"/>
                </a:cubicBezTo>
                <a:cubicBezTo>
                  <a:pt x="397210" y="78996"/>
                  <a:pt x="469613" y="129354"/>
                  <a:pt x="500540" y="201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E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27" name="Ellipszis 226"/>
          <p:cNvSpPr/>
          <p:nvPr/>
        </p:nvSpPr>
        <p:spPr>
          <a:xfrm rot="17795569">
            <a:off x="5838266" y="178265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 rot="20596208">
            <a:off x="5274947" y="2121755"/>
            <a:ext cx="414607" cy="552092"/>
          </a:xfrm>
          <a:custGeom>
            <a:avLst/>
            <a:gdLst>
              <a:gd name="connsiteX0" fmla="*/ 194113 w 414607"/>
              <a:gd name="connsiteY0" fmla="*/ 408385 h 552092"/>
              <a:gd name="connsiteX1" fmla="*/ 202052 w 414607"/>
              <a:gd name="connsiteY1" fmla="*/ 448649 h 552092"/>
              <a:gd name="connsiteX2" fmla="*/ 101026 w 414607"/>
              <a:gd name="connsiteY2" fmla="*/ 552092 h 552092"/>
              <a:gd name="connsiteX3" fmla="*/ 0 w 414607"/>
              <a:gd name="connsiteY3" fmla="*/ 448649 h 552092"/>
              <a:gd name="connsiteX4" fmla="*/ 61702 w 414607"/>
              <a:gd name="connsiteY4" fmla="*/ 353335 h 552092"/>
              <a:gd name="connsiteX5" fmla="*/ 79407 w 414607"/>
              <a:gd name="connsiteY5" fmla="*/ 349675 h 552092"/>
              <a:gd name="connsiteX6" fmla="*/ 131580 w 414607"/>
              <a:gd name="connsiteY6" fmla="*/ 384200 h 552092"/>
              <a:gd name="connsiteX7" fmla="*/ 185182 w 414607"/>
              <a:gd name="connsiteY7" fmla="*/ 394822 h 552092"/>
              <a:gd name="connsiteX8" fmla="*/ 398597 w 414607"/>
              <a:gd name="connsiteY8" fmla="*/ 122125 h 552092"/>
              <a:gd name="connsiteX9" fmla="*/ 414607 w 414607"/>
              <a:gd name="connsiteY9" fmla="*/ 199957 h 552092"/>
              <a:gd name="connsiteX10" fmla="*/ 210880 w 414607"/>
              <a:gd name="connsiteY10" fmla="*/ 399914 h 552092"/>
              <a:gd name="connsiteX11" fmla="*/ 185182 w 414607"/>
              <a:gd name="connsiteY11" fmla="*/ 394822 h 552092"/>
              <a:gd name="connsiteX12" fmla="*/ 172462 w 414607"/>
              <a:gd name="connsiteY12" fmla="*/ 375503 h 552092"/>
              <a:gd name="connsiteX13" fmla="*/ 101026 w 414607"/>
              <a:gd name="connsiteY13" fmla="*/ 345206 h 552092"/>
              <a:gd name="connsiteX14" fmla="*/ 79407 w 414607"/>
              <a:gd name="connsiteY14" fmla="*/ 349675 h 552092"/>
              <a:gd name="connsiteX15" fmla="*/ 66823 w 414607"/>
              <a:gd name="connsiteY15" fmla="*/ 341348 h 552092"/>
              <a:gd name="connsiteX16" fmla="*/ 7152 w 414607"/>
              <a:gd name="connsiteY16" fmla="*/ 199956 h 552092"/>
              <a:gd name="connsiteX17" fmla="*/ 210880 w 414607"/>
              <a:gd name="connsiteY17" fmla="*/ 0 h 552092"/>
              <a:gd name="connsiteX18" fmla="*/ 398597 w 414607"/>
              <a:gd name="connsiteY18" fmla="*/ 122125 h 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607" h="552092">
                <a:moveTo>
                  <a:pt x="194113" y="408385"/>
                </a:moveTo>
                <a:cubicBezTo>
                  <a:pt x="199225" y="420760"/>
                  <a:pt x="202052" y="434366"/>
                  <a:pt x="202052" y="448649"/>
                </a:cubicBezTo>
                <a:cubicBezTo>
                  <a:pt x="202052" y="505779"/>
                  <a:pt x="156821" y="552092"/>
                  <a:pt x="101026" y="552092"/>
                </a:cubicBezTo>
                <a:cubicBezTo>
                  <a:pt x="45231" y="552092"/>
                  <a:pt x="0" y="505779"/>
                  <a:pt x="0" y="448649"/>
                </a:cubicBezTo>
                <a:cubicBezTo>
                  <a:pt x="0" y="405802"/>
                  <a:pt x="25442" y="369038"/>
                  <a:pt x="61702" y="353335"/>
                </a:cubicBezTo>
                <a:lnTo>
                  <a:pt x="79407" y="349675"/>
                </a:lnTo>
                <a:lnTo>
                  <a:pt x="131580" y="384200"/>
                </a:lnTo>
                <a:lnTo>
                  <a:pt x="185182" y="394822"/>
                </a:lnTo>
                <a:close/>
                <a:moveTo>
                  <a:pt x="398597" y="122125"/>
                </a:moveTo>
                <a:cubicBezTo>
                  <a:pt x="408906" y="146047"/>
                  <a:pt x="414606" y="172348"/>
                  <a:pt x="414607" y="199957"/>
                </a:cubicBezTo>
                <a:cubicBezTo>
                  <a:pt x="414606" y="310390"/>
                  <a:pt x="323395" y="399914"/>
                  <a:pt x="210880" y="399914"/>
                </a:cubicBezTo>
                <a:lnTo>
                  <a:pt x="185182" y="394822"/>
                </a:lnTo>
                <a:lnTo>
                  <a:pt x="172462" y="375503"/>
                </a:lnTo>
                <a:cubicBezTo>
                  <a:pt x="154180" y="356784"/>
                  <a:pt x="128923" y="345206"/>
                  <a:pt x="101026" y="345206"/>
                </a:cubicBezTo>
                <a:lnTo>
                  <a:pt x="79407" y="349675"/>
                </a:lnTo>
                <a:lnTo>
                  <a:pt x="66823" y="341348"/>
                </a:lnTo>
                <a:cubicBezTo>
                  <a:pt x="29956" y="305162"/>
                  <a:pt x="7153" y="255173"/>
                  <a:pt x="7152" y="199956"/>
                </a:cubicBezTo>
                <a:cubicBezTo>
                  <a:pt x="7153" y="89524"/>
                  <a:pt x="98365" y="0"/>
                  <a:pt x="210880" y="0"/>
                </a:cubicBezTo>
                <a:cubicBezTo>
                  <a:pt x="295266" y="0"/>
                  <a:pt x="367669" y="50357"/>
                  <a:pt x="398597" y="1221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S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229" name="Ellipszis 228"/>
          <p:cNvSpPr/>
          <p:nvPr/>
        </p:nvSpPr>
        <p:spPr>
          <a:xfrm rot="17795569">
            <a:off x="9210055" y="4928636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Ellipszis 229"/>
          <p:cNvSpPr/>
          <p:nvPr/>
        </p:nvSpPr>
        <p:spPr>
          <a:xfrm rot="17795569">
            <a:off x="6950885" y="5866200"/>
            <a:ext cx="202051" cy="2068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4" name="Szabadkézi sokszög 243"/>
          <p:cNvSpPr/>
          <p:nvPr/>
        </p:nvSpPr>
        <p:spPr>
          <a:xfrm rot="17795569">
            <a:off x="4238245" y="2354956"/>
            <a:ext cx="215905" cy="303821"/>
          </a:xfrm>
          <a:custGeom>
            <a:avLst/>
            <a:gdLst>
              <a:gd name="connsiteX0" fmla="*/ 194816 w 215905"/>
              <a:gd name="connsiteY0" fmla="*/ 163678 h 303821"/>
              <a:gd name="connsiteX1" fmla="*/ 202052 w 215905"/>
              <a:gd name="connsiteY1" fmla="*/ 200378 h 303821"/>
              <a:gd name="connsiteX2" fmla="*/ 101026 w 215905"/>
              <a:gd name="connsiteY2" fmla="*/ 303821 h 303821"/>
              <a:gd name="connsiteX3" fmla="*/ 0 w 215905"/>
              <a:gd name="connsiteY3" fmla="*/ 200378 h 303821"/>
              <a:gd name="connsiteX4" fmla="*/ 7939 w 215905"/>
              <a:gd name="connsiteY4" fmla="*/ 160113 h 303821"/>
              <a:gd name="connsiteX5" fmla="*/ 21089 w 215905"/>
              <a:gd name="connsiteY5" fmla="*/ 140142 h 303821"/>
              <a:gd name="connsiteX6" fmla="*/ 21792 w 215905"/>
              <a:gd name="connsiteY6" fmla="*/ 143707 h 303821"/>
              <a:gd name="connsiteX7" fmla="*/ 114879 w 215905"/>
              <a:gd name="connsiteY7" fmla="*/ 206886 h 303821"/>
              <a:gd name="connsiteX8" fmla="*/ 186315 w 215905"/>
              <a:gd name="connsiteY8" fmla="*/ 176588 h 303821"/>
              <a:gd name="connsiteX9" fmla="*/ 207966 w 215905"/>
              <a:gd name="connsiteY9" fmla="*/ 63178 h 303821"/>
              <a:gd name="connsiteX10" fmla="*/ 215905 w 215905"/>
              <a:gd name="connsiteY10" fmla="*/ 103443 h 303821"/>
              <a:gd name="connsiteX11" fmla="*/ 207966 w 215905"/>
              <a:gd name="connsiteY11" fmla="*/ 143708 h 303821"/>
              <a:gd name="connsiteX12" fmla="*/ 194816 w 215905"/>
              <a:gd name="connsiteY12" fmla="*/ 163678 h 303821"/>
              <a:gd name="connsiteX13" fmla="*/ 194113 w 215905"/>
              <a:gd name="connsiteY13" fmla="*/ 160113 h 303821"/>
              <a:gd name="connsiteX14" fmla="*/ 101026 w 215905"/>
              <a:gd name="connsiteY14" fmla="*/ 96935 h 303821"/>
              <a:gd name="connsiteX15" fmla="*/ 29590 w 215905"/>
              <a:gd name="connsiteY15" fmla="*/ 127233 h 303821"/>
              <a:gd name="connsiteX16" fmla="*/ 21089 w 215905"/>
              <a:gd name="connsiteY16" fmla="*/ 140142 h 303821"/>
              <a:gd name="connsiteX17" fmla="*/ 13853 w 215905"/>
              <a:gd name="connsiteY17" fmla="*/ 103443 h 303821"/>
              <a:gd name="connsiteX18" fmla="*/ 114879 w 215905"/>
              <a:gd name="connsiteY18" fmla="*/ 0 h 303821"/>
              <a:gd name="connsiteX19" fmla="*/ 207966 w 215905"/>
              <a:gd name="connsiteY19" fmla="*/ 63178 h 30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5905" h="303821">
                <a:moveTo>
                  <a:pt x="194816" y="163678"/>
                </a:moveTo>
                <a:lnTo>
                  <a:pt x="202052" y="200378"/>
                </a:lnTo>
                <a:cubicBezTo>
                  <a:pt x="202052" y="257508"/>
                  <a:pt x="156821" y="303821"/>
                  <a:pt x="101026" y="303821"/>
                </a:cubicBezTo>
                <a:cubicBezTo>
                  <a:pt x="45231" y="303821"/>
                  <a:pt x="0" y="257508"/>
                  <a:pt x="0" y="200378"/>
                </a:cubicBezTo>
                <a:cubicBezTo>
                  <a:pt x="0" y="186095"/>
                  <a:pt x="2827" y="172489"/>
                  <a:pt x="7939" y="160113"/>
                </a:cubicBezTo>
                <a:lnTo>
                  <a:pt x="21089" y="140142"/>
                </a:lnTo>
                <a:lnTo>
                  <a:pt x="21792" y="143707"/>
                </a:lnTo>
                <a:cubicBezTo>
                  <a:pt x="37129" y="180835"/>
                  <a:pt x="73033" y="206886"/>
                  <a:pt x="114879" y="206886"/>
                </a:cubicBezTo>
                <a:cubicBezTo>
                  <a:pt x="142777" y="206886"/>
                  <a:pt x="168033" y="195308"/>
                  <a:pt x="186315" y="176588"/>
                </a:cubicBezTo>
                <a:close/>
                <a:moveTo>
                  <a:pt x="207966" y="63178"/>
                </a:moveTo>
                <a:cubicBezTo>
                  <a:pt x="213078" y="75554"/>
                  <a:pt x="215905" y="89160"/>
                  <a:pt x="215905" y="103443"/>
                </a:cubicBezTo>
                <a:cubicBezTo>
                  <a:pt x="215905" y="117725"/>
                  <a:pt x="213078" y="131332"/>
                  <a:pt x="207966" y="143708"/>
                </a:cubicBezTo>
                <a:lnTo>
                  <a:pt x="194816" y="163678"/>
                </a:lnTo>
                <a:lnTo>
                  <a:pt x="194113" y="160113"/>
                </a:lnTo>
                <a:cubicBezTo>
                  <a:pt x="178776" y="122986"/>
                  <a:pt x="142872" y="96935"/>
                  <a:pt x="101026" y="96935"/>
                </a:cubicBezTo>
                <a:cubicBezTo>
                  <a:pt x="73129" y="96935"/>
                  <a:pt x="47872" y="108513"/>
                  <a:pt x="29590" y="127233"/>
                </a:cubicBezTo>
                <a:lnTo>
                  <a:pt x="21089" y="140142"/>
                </a:lnTo>
                <a:lnTo>
                  <a:pt x="13853" y="103443"/>
                </a:lnTo>
                <a:cubicBezTo>
                  <a:pt x="13853" y="46313"/>
                  <a:pt x="59084" y="0"/>
                  <a:pt x="114879" y="0"/>
                </a:cubicBezTo>
                <a:cubicBezTo>
                  <a:pt x="156725" y="0"/>
                  <a:pt x="192629" y="26051"/>
                  <a:pt x="207966" y="631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3" name="Ellipszis 232"/>
          <p:cNvSpPr/>
          <p:nvPr/>
        </p:nvSpPr>
        <p:spPr>
          <a:xfrm rot="17795569">
            <a:off x="11585195" y="5350636"/>
            <a:ext cx="407454" cy="399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3" name="Csoportba foglalás 82"/>
          <p:cNvGrpSpPr/>
          <p:nvPr/>
        </p:nvGrpSpPr>
        <p:grpSpPr>
          <a:xfrm rot="21168045">
            <a:off x="12657877" y="4448702"/>
            <a:ext cx="1569969" cy="1166753"/>
            <a:chOff x="6804884" y="1275506"/>
            <a:chExt cx="2351069" cy="1874291"/>
          </a:xfrm>
        </p:grpSpPr>
        <p:sp>
          <p:nvSpPr>
            <p:cNvPr id="64" name="Szabadkézi sokszög 63"/>
            <p:cNvSpPr/>
            <p:nvPr/>
          </p:nvSpPr>
          <p:spPr>
            <a:xfrm rot="3729422">
              <a:off x="7061455" y="105529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5" name="Ellipszis 64"/>
            <p:cNvSpPr/>
            <p:nvPr/>
          </p:nvSpPr>
          <p:spPr>
            <a:xfrm>
              <a:off x="6804884" y="1612660"/>
              <a:ext cx="892068" cy="120822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/>
            <p:nvPr/>
          </p:nvSpPr>
          <p:spPr>
            <a:xfrm>
              <a:off x="6896694" y="1934120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67" name="Ellipszis 66"/>
            <p:cNvSpPr/>
            <p:nvPr/>
          </p:nvSpPr>
          <p:spPr>
            <a:xfrm>
              <a:off x="7250918" y="1934119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/>
            <p:cNvSpPr/>
            <p:nvPr/>
          </p:nvSpPr>
          <p:spPr>
            <a:xfrm>
              <a:off x="6937936" y="2045669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/>
            <p:cNvSpPr/>
            <p:nvPr/>
          </p:nvSpPr>
          <p:spPr>
            <a:xfrm>
              <a:off x="7273699" y="2045668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Hold 69"/>
            <p:cNvSpPr/>
            <p:nvPr/>
          </p:nvSpPr>
          <p:spPr>
            <a:xfrm rot="16200000">
              <a:off x="7059505" y="2190231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Hold 70"/>
            <p:cNvSpPr/>
            <p:nvPr/>
          </p:nvSpPr>
          <p:spPr>
            <a:xfrm rot="10800000">
              <a:off x="7173778" y="1612660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Hold 71"/>
            <p:cNvSpPr/>
            <p:nvPr/>
          </p:nvSpPr>
          <p:spPr>
            <a:xfrm rot="10800000">
              <a:off x="8185121" y="1884755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Hold 72"/>
            <p:cNvSpPr/>
            <p:nvPr/>
          </p:nvSpPr>
          <p:spPr>
            <a:xfrm rot="10800000">
              <a:off x="7173776" y="1580404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Hold 73"/>
            <p:cNvSpPr/>
            <p:nvPr/>
          </p:nvSpPr>
          <p:spPr>
            <a:xfrm rot="10800000">
              <a:off x="7299484" y="1594990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Könnycsepp 74"/>
            <p:cNvSpPr/>
            <p:nvPr/>
          </p:nvSpPr>
          <p:spPr>
            <a:xfrm>
              <a:off x="7111696" y="2813453"/>
              <a:ext cx="278443" cy="282303"/>
            </a:xfrm>
            <a:prstGeom prst="teardrop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75"/>
            <p:cNvSpPr/>
            <p:nvPr/>
          </p:nvSpPr>
          <p:spPr>
            <a:xfrm rot="3964765">
              <a:off x="8579796" y="1882296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ív 76"/>
            <p:cNvSpPr/>
            <p:nvPr/>
          </p:nvSpPr>
          <p:spPr>
            <a:xfrm rot="7058368">
              <a:off x="7848578" y="2561484"/>
              <a:ext cx="531379" cy="480767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Háromszög 77"/>
            <p:cNvSpPr/>
            <p:nvPr/>
          </p:nvSpPr>
          <p:spPr>
            <a:xfrm rot="6397963">
              <a:off x="8579994" y="2267681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áromszög 78"/>
            <p:cNvSpPr/>
            <p:nvPr/>
          </p:nvSpPr>
          <p:spPr>
            <a:xfrm rot="5400000">
              <a:off x="8556210" y="2135770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áromszög 79"/>
            <p:cNvSpPr/>
            <p:nvPr/>
          </p:nvSpPr>
          <p:spPr>
            <a:xfrm rot="1869958" flipH="1">
              <a:off x="7597741" y="1461483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áromszög 80"/>
            <p:cNvSpPr/>
            <p:nvPr/>
          </p:nvSpPr>
          <p:spPr>
            <a:xfrm rot="1869958">
              <a:off x="7743459" y="1488594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old 81"/>
            <p:cNvSpPr/>
            <p:nvPr/>
          </p:nvSpPr>
          <p:spPr>
            <a:xfrm rot="10800000">
              <a:off x="8103974" y="1843738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8" name="Csoportba foglalás 147"/>
          <p:cNvGrpSpPr/>
          <p:nvPr/>
        </p:nvGrpSpPr>
        <p:grpSpPr>
          <a:xfrm flipH="1">
            <a:off x="-1466673" y="2770141"/>
            <a:ext cx="1272116" cy="906314"/>
            <a:chOff x="6804884" y="1275506"/>
            <a:chExt cx="2351069" cy="1874291"/>
          </a:xfrm>
        </p:grpSpPr>
        <p:sp>
          <p:nvSpPr>
            <p:cNvPr id="149" name="Szabadkézi sokszög 148"/>
            <p:cNvSpPr/>
            <p:nvPr/>
          </p:nvSpPr>
          <p:spPr>
            <a:xfrm rot="3729422">
              <a:off x="7061455" y="105529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50" name="Ellipszis 149"/>
            <p:cNvSpPr/>
            <p:nvPr/>
          </p:nvSpPr>
          <p:spPr>
            <a:xfrm>
              <a:off x="6804884" y="1612660"/>
              <a:ext cx="892068" cy="120822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Ellipszis 150"/>
            <p:cNvSpPr/>
            <p:nvPr/>
          </p:nvSpPr>
          <p:spPr>
            <a:xfrm>
              <a:off x="6896694" y="1934120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52" name="Ellipszis 151"/>
            <p:cNvSpPr/>
            <p:nvPr/>
          </p:nvSpPr>
          <p:spPr>
            <a:xfrm>
              <a:off x="7250918" y="1934119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Ellipszis 152"/>
            <p:cNvSpPr/>
            <p:nvPr/>
          </p:nvSpPr>
          <p:spPr>
            <a:xfrm>
              <a:off x="6937936" y="2045669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Ellipszis 153"/>
            <p:cNvSpPr/>
            <p:nvPr/>
          </p:nvSpPr>
          <p:spPr>
            <a:xfrm>
              <a:off x="7273699" y="2045668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Hold 154"/>
            <p:cNvSpPr/>
            <p:nvPr/>
          </p:nvSpPr>
          <p:spPr>
            <a:xfrm rot="16200000">
              <a:off x="7059505" y="2190231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6" name="Hold 155"/>
            <p:cNvSpPr/>
            <p:nvPr/>
          </p:nvSpPr>
          <p:spPr>
            <a:xfrm rot="10800000">
              <a:off x="7173778" y="1612660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Hold 156"/>
            <p:cNvSpPr/>
            <p:nvPr/>
          </p:nvSpPr>
          <p:spPr>
            <a:xfrm rot="10800000">
              <a:off x="8185121" y="1884755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8" name="Hold 157"/>
            <p:cNvSpPr/>
            <p:nvPr/>
          </p:nvSpPr>
          <p:spPr>
            <a:xfrm rot="10800000">
              <a:off x="7173776" y="1580404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Hold 158"/>
            <p:cNvSpPr/>
            <p:nvPr/>
          </p:nvSpPr>
          <p:spPr>
            <a:xfrm rot="10800000">
              <a:off x="7299484" y="1594990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Könnycsepp 159"/>
            <p:cNvSpPr/>
            <p:nvPr/>
          </p:nvSpPr>
          <p:spPr>
            <a:xfrm>
              <a:off x="7111696" y="2813453"/>
              <a:ext cx="278443" cy="282303"/>
            </a:xfrm>
            <a:prstGeom prst="teardrop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Háromszög 160"/>
            <p:cNvSpPr/>
            <p:nvPr/>
          </p:nvSpPr>
          <p:spPr>
            <a:xfrm rot="3964765">
              <a:off x="8579796" y="1882296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Szív 161"/>
            <p:cNvSpPr/>
            <p:nvPr/>
          </p:nvSpPr>
          <p:spPr>
            <a:xfrm rot="7058368">
              <a:off x="7848578" y="2561484"/>
              <a:ext cx="531379" cy="480767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Háromszög 162"/>
            <p:cNvSpPr/>
            <p:nvPr/>
          </p:nvSpPr>
          <p:spPr>
            <a:xfrm rot="6397963">
              <a:off x="8579994" y="2267681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Háromszög 163"/>
            <p:cNvSpPr/>
            <p:nvPr/>
          </p:nvSpPr>
          <p:spPr>
            <a:xfrm rot="5400000">
              <a:off x="8556210" y="2135770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5" name="Háromszög 164"/>
            <p:cNvSpPr/>
            <p:nvPr/>
          </p:nvSpPr>
          <p:spPr>
            <a:xfrm rot="1869958" flipH="1">
              <a:off x="7597741" y="1461483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6" name="Háromszög 165"/>
            <p:cNvSpPr/>
            <p:nvPr/>
          </p:nvSpPr>
          <p:spPr>
            <a:xfrm rot="1869958">
              <a:off x="7743459" y="1488594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7" name="Hold 166"/>
            <p:cNvSpPr/>
            <p:nvPr/>
          </p:nvSpPr>
          <p:spPr>
            <a:xfrm rot="10800000">
              <a:off x="8103974" y="1843738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6" name="Csoportba foglalás 245"/>
          <p:cNvGrpSpPr/>
          <p:nvPr/>
        </p:nvGrpSpPr>
        <p:grpSpPr>
          <a:xfrm>
            <a:off x="12703160" y="1183090"/>
            <a:ext cx="1319324" cy="1019984"/>
            <a:chOff x="6222480" y="1419836"/>
            <a:chExt cx="2434872" cy="1874291"/>
          </a:xfrm>
        </p:grpSpPr>
        <p:sp>
          <p:nvSpPr>
            <p:cNvPr id="247" name="Szabadkézi sokszög 246"/>
            <p:cNvSpPr/>
            <p:nvPr/>
          </p:nvSpPr>
          <p:spPr>
            <a:xfrm rot="3729422">
              <a:off x="6562854" y="119962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D8C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248" name="Csoportba foglalás 247"/>
            <p:cNvGrpSpPr/>
            <p:nvPr/>
          </p:nvGrpSpPr>
          <p:grpSpPr>
            <a:xfrm>
              <a:off x="6222480" y="1605813"/>
              <a:ext cx="2052001" cy="1634273"/>
              <a:chOff x="6222480" y="1605813"/>
              <a:chExt cx="2052001" cy="1634273"/>
            </a:xfrm>
          </p:grpSpPr>
          <p:sp>
            <p:nvSpPr>
              <p:cNvPr id="249" name="Ellipszis 248"/>
              <p:cNvSpPr/>
              <p:nvPr/>
            </p:nvSpPr>
            <p:spPr>
              <a:xfrm>
                <a:off x="6222480" y="1756990"/>
                <a:ext cx="1056067" cy="120822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0" name="Ellipszis 249"/>
              <p:cNvSpPr/>
              <p:nvPr/>
            </p:nvSpPr>
            <p:spPr>
              <a:xfrm>
                <a:off x="6398093" y="2078450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v</a:t>
                </a:r>
                <a:endParaRPr lang="hu-HU" dirty="0"/>
              </a:p>
            </p:txBody>
          </p:sp>
          <p:sp>
            <p:nvSpPr>
              <p:cNvPr id="251" name="Ellipszis 250"/>
              <p:cNvSpPr/>
              <p:nvPr/>
            </p:nvSpPr>
            <p:spPr>
              <a:xfrm>
                <a:off x="6752317" y="2078449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2" name="Ellipszis 251"/>
              <p:cNvSpPr/>
              <p:nvPr/>
            </p:nvSpPr>
            <p:spPr>
              <a:xfrm>
                <a:off x="6439335" y="2189999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Ellipszis 252"/>
              <p:cNvSpPr/>
              <p:nvPr/>
            </p:nvSpPr>
            <p:spPr>
              <a:xfrm>
                <a:off x="6775098" y="2189998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4" name="Hold 253"/>
              <p:cNvSpPr/>
              <p:nvPr/>
            </p:nvSpPr>
            <p:spPr>
              <a:xfrm rot="16200000">
                <a:off x="6560904" y="2334561"/>
                <a:ext cx="276932" cy="551196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5" name="Hold 254"/>
              <p:cNvSpPr/>
              <p:nvPr/>
            </p:nvSpPr>
            <p:spPr>
              <a:xfrm rot="10800000">
                <a:off x="6675177" y="1756990"/>
                <a:ext cx="627603" cy="1208228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6" name="Hold 255"/>
              <p:cNvSpPr/>
              <p:nvPr/>
            </p:nvSpPr>
            <p:spPr>
              <a:xfrm rot="10800000">
                <a:off x="7686520" y="2029085"/>
                <a:ext cx="275192" cy="708205"/>
              </a:xfrm>
              <a:prstGeom prst="moon">
                <a:avLst>
                  <a:gd name="adj" fmla="val 5721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7" name="Hold 256"/>
              <p:cNvSpPr/>
              <p:nvPr/>
            </p:nvSpPr>
            <p:spPr>
              <a:xfrm rot="10800000">
                <a:off x="6675175" y="1724734"/>
                <a:ext cx="939929" cy="1249911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8" name="Hold 257"/>
              <p:cNvSpPr/>
              <p:nvPr/>
            </p:nvSpPr>
            <p:spPr>
              <a:xfrm rot="10800000">
                <a:off x="6800883" y="1739320"/>
                <a:ext cx="699117" cy="1235325"/>
              </a:xfrm>
              <a:prstGeom prst="moon">
                <a:avLst>
                  <a:gd name="adj" fmla="val 324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9" name="Könnycsepp 258"/>
              <p:cNvSpPr/>
              <p:nvPr/>
            </p:nvSpPr>
            <p:spPr>
              <a:xfrm>
                <a:off x="6613095" y="2957783"/>
                <a:ext cx="278443" cy="282303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0" name="Háromszög 259"/>
              <p:cNvSpPr/>
              <p:nvPr/>
            </p:nvSpPr>
            <p:spPr>
              <a:xfrm rot="3964765">
                <a:off x="8081195" y="2026626"/>
                <a:ext cx="45719" cy="3408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1" name="Szív 260"/>
              <p:cNvSpPr/>
              <p:nvPr/>
            </p:nvSpPr>
            <p:spPr>
              <a:xfrm rot="7058368">
                <a:off x="7349977" y="2705814"/>
                <a:ext cx="531379" cy="480767"/>
              </a:xfrm>
              <a:prstGeom prst="hear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2" name="Háromszög 261"/>
              <p:cNvSpPr/>
              <p:nvPr/>
            </p:nvSpPr>
            <p:spPr>
              <a:xfrm rot="6397963">
                <a:off x="8081393" y="2412011"/>
                <a:ext cx="45719" cy="30250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3" name="Háromszög 262"/>
              <p:cNvSpPr/>
              <p:nvPr/>
            </p:nvSpPr>
            <p:spPr>
              <a:xfrm rot="5400000">
                <a:off x="8057609" y="2280100"/>
                <a:ext cx="45719" cy="19948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4" name="Háromszög 263"/>
              <p:cNvSpPr/>
              <p:nvPr/>
            </p:nvSpPr>
            <p:spPr>
              <a:xfrm rot="1869958" flipH="1">
                <a:off x="7099140" y="1605813"/>
                <a:ext cx="100561" cy="10293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5" name="Háromszög 264"/>
              <p:cNvSpPr/>
              <p:nvPr/>
            </p:nvSpPr>
            <p:spPr>
              <a:xfrm rot="1869958">
                <a:off x="7244858" y="1632924"/>
                <a:ext cx="80174" cy="11135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6" name="Hold 265"/>
              <p:cNvSpPr/>
              <p:nvPr/>
            </p:nvSpPr>
            <p:spPr>
              <a:xfrm rot="10800000">
                <a:off x="7605373" y="1988068"/>
                <a:ext cx="247298" cy="760557"/>
              </a:xfrm>
              <a:prstGeom prst="moon">
                <a:avLst>
                  <a:gd name="adj" fmla="val 5721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8" name="Csoportba foglalás 127"/>
          <p:cNvGrpSpPr/>
          <p:nvPr/>
        </p:nvGrpSpPr>
        <p:grpSpPr>
          <a:xfrm rot="623494" flipH="1">
            <a:off x="-1607536" y="813787"/>
            <a:ext cx="1363310" cy="1039174"/>
            <a:chOff x="2548813" y="1125659"/>
            <a:chExt cx="2351069" cy="1874291"/>
          </a:xfrm>
        </p:grpSpPr>
        <p:sp>
          <p:nvSpPr>
            <p:cNvPr id="129" name="Szabadkézi sokszög 128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0" name="Ellipszis 129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Ellipszis 130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32" name="Ellipszis 131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Ellipszis 132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Ellipszis 133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Hold 134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Hold 135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Hold 136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Hold 137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Hold 138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Könnycsepp 139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Háromszög 140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Szív 141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Háromszög 142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Háromszög 143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Háromszög 144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Háromszög 145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Hold 146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7" name="Csoportba foglalás 126"/>
          <p:cNvGrpSpPr/>
          <p:nvPr/>
        </p:nvGrpSpPr>
        <p:grpSpPr>
          <a:xfrm flipH="1">
            <a:off x="-1302809" y="3636052"/>
            <a:ext cx="1319324" cy="1019984"/>
            <a:chOff x="6222480" y="1419836"/>
            <a:chExt cx="2434872" cy="1874291"/>
          </a:xfrm>
        </p:grpSpPr>
        <p:sp>
          <p:nvSpPr>
            <p:cNvPr id="5" name="Szabadkézi sokszög 4"/>
            <p:cNvSpPr/>
            <p:nvPr/>
          </p:nvSpPr>
          <p:spPr>
            <a:xfrm rot="3729422">
              <a:off x="6562854" y="119962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D8C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126" name="Csoportba foglalás 125"/>
            <p:cNvGrpSpPr/>
            <p:nvPr/>
          </p:nvGrpSpPr>
          <p:grpSpPr>
            <a:xfrm>
              <a:off x="6222480" y="1605813"/>
              <a:ext cx="2052001" cy="1634273"/>
              <a:chOff x="6222480" y="1605813"/>
              <a:chExt cx="2052001" cy="1634273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6222480" y="1756990"/>
                <a:ext cx="1056067" cy="120822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/>
              <p:cNvSpPr/>
              <p:nvPr/>
            </p:nvSpPr>
            <p:spPr>
              <a:xfrm>
                <a:off x="6398093" y="2078450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v</a:t>
                </a:r>
                <a:endParaRPr lang="hu-HU" dirty="0"/>
              </a:p>
            </p:txBody>
          </p:sp>
          <p:sp>
            <p:nvSpPr>
              <p:cNvPr id="8" name="Ellipszis 7"/>
              <p:cNvSpPr/>
              <p:nvPr/>
            </p:nvSpPr>
            <p:spPr>
              <a:xfrm>
                <a:off x="6752317" y="2078449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/>
              <p:cNvSpPr/>
              <p:nvPr/>
            </p:nvSpPr>
            <p:spPr>
              <a:xfrm>
                <a:off x="6439335" y="2189999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6775098" y="2189998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Hold 10"/>
              <p:cNvSpPr/>
              <p:nvPr/>
            </p:nvSpPr>
            <p:spPr>
              <a:xfrm rot="16200000">
                <a:off x="6560904" y="2334561"/>
                <a:ext cx="276932" cy="551196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Hold 11"/>
              <p:cNvSpPr/>
              <p:nvPr/>
            </p:nvSpPr>
            <p:spPr>
              <a:xfrm rot="10800000">
                <a:off x="6675177" y="1756990"/>
                <a:ext cx="627603" cy="1208228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Hold 12"/>
              <p:cNvSpPr/>
              <p:nvPr/>
            </p:nvSpPr>
            <p:spPr>
              <a:xfrm rot="10800000">
                <a:off x="7686520" y="2029085"/>
                <a:ext cx="275192" cy="708205"/>
              </a:xfrm>
              <a:prstGeom prst="moon">
                <a:avLst>
                  <a:gd name="adj" fmla="val 5721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Hold 13"/>
              <p:cNvSpPr/>
              <p:nvPr/>
            </p:nvSpPr>
            <p:spPr>
              <a:xfrm rot="10800000">
                <a:off x="6675175" y="1724734"/>
                <a:ext cx="939929" cy="1249911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Hold 14"/>
              <p:cNvSpPr/>
              <p:nvPr/>
            </p:nvSpPr>
            <p:spPr>
              <a:xfrm rot="10800000">
                <a:off x="6800883" y="1739320"/>
                <a:ext cx="699117" cy="1235325"/>
              </a:xfrm>
              <a:prstGeom prst="moon">
                <a:avLst>
                  <a:gd name="adj" fmla="val 324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Könnycsepp 15"/>
              <p:cNvSpPr/>
              <p:nvPr/>
            </p:nvSpPr>
            <p:spPr>
              <a:xfrm>
                <a:off x="6613095" y="2957783"/>
                <a:ext cx="278443" cy="282303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Háromszög 16"/>
              <p:cNvSpPr/>
              <p:nvPr/>
            </p:nvSpPr>
            <p:spPr>
              <a:xfrm rot="3964765">
                <a:off x="8081195" y="2026626"/>
                <a:ext cx="45719" cy="3408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Szív 17"/>
              <p:cNvSpPr/>
              <p:nvPr/>
            </p:nvSpPr>
            <p:spPr>
              <a:xfrm rot="7058368">
                <a:off x="7349977" y="2705814"/>
                <a:ext cx="531379" cy="480767"/>
              </a:xfrm>
              <a:prstGeom prst="hear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Háromszög 18"/>
              <p:cNvSpPr/>
              <p:nvPr/>
            </p:nvSpPr>
            <p:spPr>
              <a:xfrm rot="6397963">
                <a:off x="8081393" y="2412011"/>
                <a:ext cx="45719" cy="30250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Háromszög 19"/>
              <p:cNvSpPr/>
              <p:nvPr/>
            </p:nvSpPr>
            <p:spPr>
              <a:xfrm rot="5400000">
                <a:off x="8057609" y="2280100"/>
                <a:ext cx="45719" cy="19948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Háromszög 20"/>
              <p:cNvSpPr/>
              <p:nvPr/>
            </p:nvSpPr>
            <p:spPr>
              <a:xfrm rot="1869958" flipH="1">
                <a:off x="7099140" y="1605813"/>
                <a:ext cx="100561" cy="10293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Háromszög 21"/>
              <p:cNvSpPr/>
              <p:nvPr/>
            </p:nvSpPr>
            <p:spPr>
              <a:xfrm rot="1869958">
                <a:off x="7244858" y="1632924"/>
                <a:ext cx="80174" cy="11135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Hold 22"/>
              <p:cNvSpPr/>
              <p:nvPr/>
            </p:nvSpPr>
            <p:spPr>
              <a:xfrm rot="10800000">
                <a:off x="7605373" y="1988068"/>
                <a:ext cx="247298" cy="760557"/>
              </a:xfrm>
              <a:prstGeom prst="moon">
                <a:avLst>
                  <a:gd name="adj" fmla="val 5721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63" name="Csoportba foglalás 62"/>
          <p:cNvGrpSpPr/>
          <p:nvPr/>
        </p:nvGrpSpPr>
        <p:grpSpPr>
          <a:xfrm flipH="1">
            <a:off x="-1447252" y="157533"/>
            <a:ext cx="1167487" cy="943818"/>
            <a:chOff x="6361937" y="804059"/>
            <a:chExt cx="2351069" cy="1874291"/>
          </a:xfrm>
        </p:grpSpPr>
        <p:sp>
          <p:nvSpPr>
            <p:cNvPr id="44" name="Szabadkézi sokszög 43"/>
            <p:cNvSpPr/>
            <p:nvPr/>
          </p:nvSpPr>
          <p:spPr>
            <a:xfrm rot="3729422">
              <a:off x="6618508" y="5838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6361937" y="1141213"/>
              <a:ext cx="892068" cy="12082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/>
            <p:nvPr/>
          </p:nvSpPr>
          <p:spPr>
            <a:xfrm>
              <a:off x="6453747" y="14626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47" name="Ellipszis 46"/>
            <p:cNvSpPr/>
            <p:nvPr/>
          </p:nvSpPr>
          <p:spPr>
            <a:xfrm>
              <a:off x="6807971" y="14626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494989" y="15742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6830752" y="15742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old 49"/>
            <p:cNvSpPr/>
            <p:nvPr/>
          </p:nvSpPr>
          <p:spPr>
            <a:xfrm rot="16200000">
              <a:off x="6616558" y="17187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Hold 50"/>
            <p:cNvSpPr/>
            <p:nvPr/>
          </p:nvSpPr>
          <p:spPr>
            <a:xfrm rot="10800000">
              <a:off x="6730831" y="11412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old 51"/>
            <p:cNvSpPr/>
            <p:nvPr/>
          </p:nvSpPr>
          <p:spPr>
            <a:xfrm rot="10800000">
              <a:off x="7742174" y="14133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Hold 52"/>
            <p:cNvSpPr/>
            <p:nvPr/>
          </p:nvSpPr>
          <p:spPr>
            <a:xfrm rot="10800000">
              <a:off x="6730829" y="11089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old 53"/>
            <p:cNvSpPr/>
            <p:nvPr/>
          </p:nvSpPr>
          <p:spPr>
            <a:xfrm rot="10800000">
              <a:off x="6856537" y="11235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Könnycsepp 54"/>
            <p:cNvSpPr/>
            <p:nvPr/>
          </p:nvSpPr>
          <p:spPr>
            <a:xfrm>
              <a:off x="6668749" y="2342006"/>
              <a:ext cx="278443" cy="282303"/>
            </a:xfrm>
            <a:prstGeom prst="teardrop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Háromszög 55"/>
            <p:cNvSpPr/>
            <p:nvPr/>
          </p:nvSpPr>
          <p:spPr>
            <a:xfrm rot="3964765">
              <a:off x="8136849" y="14108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ív 56"/>
            <p:cNvSpPr/>
            <p:nvPr/>
          </p:nvSpPr>
          <p:spPr>
            <a:xfrm rot="7058368">
              <a:off x="7405631" y="2090037"/>
              <a:ext cx="531379" cy="480767"/>
            </a:xfrm>
            <a:prstGeom prst="hear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áromszög 57"/>
            <p:cNvSpPr/>
            <p:nvPr/>
          </p:nvSpPr>
          <p:spPr>
            <a:xfrm rot="6397963">
              <a:off x="8137047" y="17962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8113263" y="16643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Háromszög 59"/>
            <p:cNvSpPr/>
            <p:nvPr/>
          </p:nvSpPr>
          <p:spPr>
            <a:xfrm rot="1869958" flipH="1">
              <a:off x="7154794" y="9900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Háromszög 60"/>
            <p:cNvSpPr/>
            <p:nvPr/>
          </p:nvSpPr>
          <p:spPr>
            <a:xfrm rot="1869958">
              <a:off x="7300512" y="10171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old 61"/>
            <p:cNvSpPr/>
            <p:nvPr/>
          </p:nvSpPr>
          <p:spPr>
            <a:xfrm rot="10800000">
              <a:off x="7661027" y="13722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0" name="Ellipszis 369"/>
          <p:cNvSpPr/>
          <p:nvPr/>
        </p:nvSpPr>
        <p:spPr>
          <a:xfrm>
            <a:off x="5156902" y="6036397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1" name="Ellipszis 370"/>
          <p:cNvSpPr/>
          <p:nvPr/>
        </p:nvSpPr>
        <p:spPr>
          <a:xfrm>
            <a:off x="5375506" y="6234876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2" name="Ellipszis 371"/>
          <p:cNvSpPr/>
          <p:nvPr/>
        </p:nvSpPr>
        <p:spPr>
          <a:xfrm>
            <a:off x="2418244" y="6291989"/>
            <a:ext cx="609124" cy="4077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3" name="Ellipszis 372"/>
          <p:cNvSpPr/>
          <p:nvPr/>
        </p:nvSpPr>
        <p:spPr>
          <a:xfrm>
            <a:off x="5739301" y="6116133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4" name="Ellipszis 373"/>
          <p:cNvSpPr/>
          <p:nvPr/>
        </p:nvSpPr>
        <p:spPr>
          <a:xfrm>
            <a:off x="972878" y="6161849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5" name="Ellipszis 374"/>
          <p:cNvSpPr/>
          <p:nvPr/>
        </p:nvSpPr>
        <p:spPr>
          <a:xfrm>
            <a:off x="9910825" y="6667147"/>
            <a:ext cx="586234" cy="2401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6" name="Ellipszis 375"/>
          <p:cNvSpPr/>
          <p:nvPr/>
        </p:nvSpPr>
        <p:spPr>
          <a:xfrm>
            <a:off x="4555994" y="6695159"/>
            <a:ext cx="618724" cy="2985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8" name="Csoportba foglalás 347"/>
          <p:cNvGrpSpPr/>
          <p:nvPr/>
        </p:nvGrpSpPr>
        <p:grpSpPr>
          <a:xfrm>
            <a:off x="8945661" y="5349452"/>
            <a:ext cx="1363310" cy="1039174"/>
            <a:chOff x="2548813" y="1125659"/>
            <a:chExt cx="2351069" cy="1874291"/>
          </a:xfrm>
        </p:grpSpPr>
        <p:sp>
          <p:nvSpPr>
            <p:cNvPr id="349" name="Szabadkézi sokszög 348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50" name="Ellipszis 349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1" name="Ellipszis 350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352" name="Ellipszis 351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Ellipszis 352"/>
            <p:cNvSpPr/>
            <p:nvPr/>
          </p:nvSpPr>
          <p:spPr>
            <a:xfrm>
              <a:off x="2681865" y="18958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Ellipszis 353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Hold 354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Hold 355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Hold 356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Hold 357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9" name="Hold 358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0" name="Könnycsepp 359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1" name="Háromszög 360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2" name="Szív 361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3" name="Háromszög 362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4" name="Háromszög 363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5" name="Háromszög 364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6" name="Háromszög 365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7" name="Hold 366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81" name="Csoportba foglalás 380"/>
          <p:cNvGrpSpPr/>
          <p:nvPr/>
        </p:nvGrpSpPr>
        <p:grpSpPr>
          <a:xfrm>
            <a:off x="12241666" y="-56256"/>
            <a:ext cx="1319324" cy="1019984"/>
            <a:chOff x="6222480" y="1419836"/>
            <a:chExt cx="2434872" cy="1874291"/>
          </a:xfrm>
        </p:grpSpPr>
        <p:sp>
          <p:nvSpPr>
            <p:cNvPr id="382" name="Szabadkézi sokszög 381"/>
            <p:cNvSpPr/>
            <p:nvPr/>
          </p:nvSpPr>
          <p:spPr>
            <a:xfrm rot="3729422">
              <a:off x="6562854" y="119962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D8C4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grpSp>
          <p:nvGrpSpPr>
            <p:cNvPr id="383" name="Csoportba foglalás 382"/>
            <p:cNvGrpSpPr/>
            <p:nvPr/>
          </p:nvGrpSpPr>
          <p:grpSpPr>
            <a:xfrm>
              <a:off x="6222480" y="1605813"/>
              <a:ext cx="2052001" cy="1634273"/>
              <a:chOff x="6222480" y="1605813"/>
              <a:chExt cx="2052001" cy="1634273"/>
            </a:xfrm>
          </p:grpSpPr>
          <p:sp>
            <p:nvSpPr>
              <p:cNvPr id="384" name="Ellipszis 383"/>
              <p:cNvSpPr/>
              <p:nvPr/>
            </p:nvSpPr>
            <p:spPr>
              <a:xfrm>
                <a:off x="6222480" y="1756990"/>
                <a:ext cx="1056067" cy="120822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5" name="Ellipszis 384"/>
              <p:cNvSpPr/>
              <p:nvPr/>
            </p:nvSpPr>
            <p:spPr>
              <a:xfrm>
                <a:off x="6398093" y="2078450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v</a:t>
                </a:r>
                <a:endParaRPr lang="hu-HU" dirty="0"/>
              </a:p>
            </p:txBody>
          </p:sp>
          <p:sp>
            <p:nvSpPr>
              <p:cNvPr id="386" name="Ellipszis 385"/>
              <p:cNvSpPr/>
              <p:nvPr/>
            </p:nvSpPr>
            <p:spPr>
              <a:xfrm>
                <a:off x="6752317" y="2078449"/>
                <a:ext cx="226243" cy="26395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7" name="Ellipszis 386"/>
              <p:cNvSpPr/>
              <p:nvPr/>
            </p:nvSpPr>
            <p:spPr>
              <a:xfrm>
                <a:off x="6439335" y="2189999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8" name="Ellipszis 387"/>
              <p:cNvSpPr/>
              <p:nvPr/>
            </p:nvSpPr>
            <p:spPr>
              <a:xfrm>
                <a:off x="6775098" y="2189998"/>
                <a:ext cx="143758" cy="1524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9" name="Hold 388"/>
              <p:cNvSpPr/>
              <p:nvPr/>
            </p:nvSpPr>
            <p:spPr>
              <a:xfrm rot="16200000">
                <a:off x="6560904" y="2334561"/>
                <a:ext cx="276932" cy="551196"/>
              </a:xfrm>
              <a:prstGeom prst="mo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0" name="Hold 389"/>
              <p:cNvSpPr/>
              <p:nvPr/>
            </p:nvSpPr>
            <p:spPr>
              <a:xfrm rot="10800000">
                <a:off x="6675177" y="1756990"/>
                <a:ext cx="627603" cy="1208228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1" name="Hold 390"/>
              <p:cNvSpPr/>
              <p:nvPr/>
            </p:nvSpPr>
            <p:spPr>
              <a:xfrm rot="10800000">
                <a:off x="7686520" y="2029085"/>
                <a:ext cx="275192" cy="708205"/>
              </a:xfrm>
              <a:prstGeom prst="moon">
                <a:avLst>
                  <a:gd name="adj" fmla="val 5721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2" name="Hold 391"/>
              <p:cNvSpPr/>
              <p:nvPr/>
            </p:nvSpPr>
            <p:spPr>
              <a:xfrm rot="10800000">
                <a:off x="6675175" y="1724734"/>
                <a:ext cx="939929" cy="1249911"/>
              </a:xfrm>
              <a:prstGeom prst="moon">
                <a:avLst>
                  <a:gd name="adj" fmla="val 127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3" name="Hold 392"/>
              <p:cNvSpPr/>
              <p:nvPr/>
            </p:nvSpPr>
            <p:spPr>
              <a:xfrm rot="10800000">
                <a:off x="6800883" y="1739320"/>
                <a:ext cx="699117" cy="1235325"/>
              </a:xfrm>
              <a:prstGeom prst="moon">
                <a:avLst>
                  <a:gd name="adj" fmla="val 324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4" name="Könnycsepp 393"/>
              <p:cNvSpPr/>
              <p:nvPr/>
            </p:nvSpPr>
            <p:spPr>
              <a:xfrm>
                <a:off x="6613095" y="2957783"/>
                <a:ext cx="278443" cy="282303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5" name="Háromszög 394"/>
              <p:cNvSpPr/>
              <p:nvPr/>
            </p:nvSpPr>
            <p:spPr>
              <a:xfrm rot="3964765">
                <a:off x="8081195" y="2026626"/>
                <a:ext cx="45719" cy="34085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6" name="Szív 395"/>
              <p:cNvSpPr/>
              <p:nvPr/>
            </p:nvSpPr>
            <p:spPr>
              <a:xfrm rot="7058368">
                <a:off x="7349977" y="2705814"/>
                <a:ext cx="531379" cy="480767"/>
              </a:xfrm>
              <a:prstGeom prst="hear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7" name="Háromszög 396"/>
              <p:cNvSpPr/>
              <p:nvPr/>
            </p:nvSpPr>
            <p:spPr>
              <a:xfrm rot="6397963">
                <a:off x="8081393" y="2412011"/>
                <a:ext cx="45719" cy="30250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8" name="Háromszög 397"/>
              <p:cNvSpPr/>
              <p:nvPr/>
            </p:nvSpPr>
            <p:spPr>
              <a:xfrm rot="5400000">
                <a:off x="8057609" y="2280100"/>
                <a:ext cx="45719" cy="19948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9" name="Háromszög 398"/>
              <p:cNvSpPr/>
              <p:nvPr/>
            </p:nvSpPr>
            <p:spPr>
              <a:xfrm rot="1869958" flipH="1">
                <a:off x="7099140" y="1605813"/>
                <a:ext cx="100561" cy="10293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0" name="Háromszög 399"/>
              <p:cNvSpPr/>
              <p:nvPr/>
            </p:nvSpPr>
            <p:spPr>
              <a:xfrm rot="1869958">
                <a:off x="7244858" y="1632924"/>
                <a:ext cx="80174" cy="111356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1" name="Hold 400"/>
              <p:cNvSpPr/>
              <p:nvPr/>
            </p:nvSpPr>
            <p:spPr>
              <a:xfrm rot="10800000">
                <a:off x="7605373" y="1988068"/>
                <a:ext cx="247298" cy="760557"/>
              </a:xfrm>
              <a:prstGeom prst="moon">
                <a:avLst>
                  <a:gd name="adj" fmla="val 5721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02" name="Kép 40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569" y="5306693"/>
            <a:ext cx="1560740" cy="1372665"/>
          </a:xfrm>
          <a:prstGeom prst="rect">
            <a:avLst/>
          </a:prstGeom>
        </p:spPr>
      </p:pic>
      <p:sp>
        <p:nvSpPr>
          <p:cNvPr id="267" name="Szövegdoboz 266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4" name="elköszö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18987" y="6484593"/>
            <a:ext cx="406400" cy="406400"/>
          </a:xfrm>
          <a:prstGeom prst="rect">
            <a:avLst/>
          </a:prstGeom>
        </p:spPr>
      </p:pic>
      <p:pic>
        <p:nvPicPr>
          <p:cNvPr id="268" name="Kép 2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966" y="5708908"/>
            <a:ext cx="180457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1.85185E-6 C 0.00937 0.05301 0.0332 0.12709 0.11745 0.12593 C 0.23997 0.12593 0.24922 -0.12199 0.39505 -0.12291 C 0.52682 -0.12291 0.45625 0.09398 0.5832 0.09306 C 0.71497 0.09306 0.6444 -0.06389 0.78594 -0.06389 C 0.91276 -0.06389 0.84232 0.0419 0.95508 0.0419 C 1.06354 0.0419 1.00716 -0.03889 1.10586 -0.03889 C 1.16211 -0.03889 1.16706 -0.0169 1.17135 -1.85185E-6 " pathEditMode="relative" rAng="0" ptsTypes="AAAAAAAA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6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0.00364 0.05301 0.01302 0.12709 0.04687 0.12593 C 0.09557 0.12593 0.09934 -0.12199 0.15755 -0.12291 C 0.21028 -0.12291 0.18203 0.09398 0.23268 0.09306 C 0.28554 0.09306 0.25729 -0.06389 0.31367 -0.06389 C 0.36458 -0.06389 0.33645 0.0419 0.38138 0.0419 C 0.42474 0.0419 0.40221 -0.03889 0.44166 -0.03889 C 0.46406 -0.03889 0.46601 -0.01689 0.46809 -3.33333E-6 " pathEditMode="relative" rAng="0" ptsTypes="AAAAAAAA">
                                      <p:cBhvr>
                                        <p:cTn id="8" dur="2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375E-6 1.85185E-6 C 0.00924 0.05301 0.03294 0.12708 0.11653 0.12592 C 0.23815 0.12592 0.24726 -0.12199 0.39192 -0.12292 C 0.52265 -0.12292 0.4526 0.09398 0.57851 0.09305 C 0.70924 0.09305 0.63919 -0.06389 0.77968 -0.06389 C 0.90559 -0.06389 0.83554 0.0419 0.94739 0.0419 C 1.05507 0.0419 0.99908 -0.03889 1.09687 -0.03889 C 1.15286 -0.03889 1.15768 -0.0169 1.16197 1.85185E-6 " pathEditMode="relative" rAng="0" ptsTypes="AAAAAAAA">
                                      <p:cBhvr>
                                        <p:cTn id="10" dur="2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99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0104E-17 3.7037E-6 C 0.00534 0.05301 0.01979 0.12708 0.07057 0.12592 C 0.14427 0.12592 0.14987 -0.12199 0.2375 -0.12292 C 0.31667 -0.12292 0.27435 0.09398 0.35052 0.09305 C 0.42969 0.09305 0.38737 -0.06389 0.47253 -0.06389 C 0.54883 -0.06389 0.50638 0.04189 0.57422 0.04189 C 0.63932 0.04189 0.60547 -0.03889 0.66471 -0.03889 C 0.6987 -0.03889 0.70169 -0.0169 0.70417 3.7037E-6 " pathEditMode="relative" rAng="0" ptsTypes="AAAAAAAA">
                                      <p:cBhvr>
                                        <p:cTn id="12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8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53 -3.7037E-7 C -0.28919 0.05301 -0.28333 0.12708 -0.26224 0.12593 C -0.2319 0.12593 -0.22968 -0.12199 -0.19336 -0.12292 C -0.16054 -0.12292 -0.17799 0.09398 -0.14648 0.09306 C -0.11367 0.09306 -0.13125 -0.06389 -0.09596 -0.06389 C -0.06432 -0.06389 -0.08203 0.0419 -0.0539 0.0419 C -0.02682 0.0419 -0.04088 -0.03889 -0.01627 -0.03889 C -0.00221 -0.03889 -0.00104 -0.0169 -4.16667E-6 -3.7037E-7 " pathEditMode="relative" rAng="0" ptsTypes="AAAAAAAA">
                                      <p:cBhvr>
                                        <p:cTn id="14" dur="25000" spd="-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65 -4.81481E-6 C -1.14127 0.05301 -1.11796 0.12709 -1.03554 0.12593 C -0.91536 0.12593 -0.90612 -0.12199 -0.76289 -0.12291 C -0.63372 -0.12291 -0.70286 0.09399 -0.57812 0.09306 C -0.44869 0.09306 -0.51783 -0.06388 -0.37877 -0.06388 C -0.25442 -0.06388 -0.32356 0.0419 -0.21276 0.0419 C -0.10625 0.0419 -0.16171 -0.03888 -0.06458 -0.03888 C -0.00937 -0.03888 -0.00468 -0.01689 -3.95833E-6 -4.81481E-6 " pathEditMode="relative" rAng="0" ptsTypes="AAAAAAAA">
                                      <p:cBhvr>
                                        <p:cTn id="16" dur="25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26" y="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003 -2.59259E-6 C -0.85313 0.05301 -0.83568 0.12709 -0.77383 0.12593 C -0.68386 0.12593 -0.67709 -0.12199 -0.57006 -0.12291 C -0.47331 -0.12291 -0.525 0.09398 -0.43204 0.09306 C -0.33516 0.09306 -0.38698 -0.06389 -0.28308 -0.06389 C -0.18998 -0.06389 -0.24167 0.0419 -0.15899 0.0419 C -0.07917 0.0419 -0.12058 -0.03889 -0.04818 -0.03889 C -0.00691 -0.03889 -0.00326 -0.0169 4.16667E-6 -2.59259E-6 " pathEditMode="relative" rAng="0" ptsTypes="AAAAAAAA">
                                      <p:cBhvr>
                                        <p:cTn id="18" dur="30000" spd="-100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95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0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30924 0.025 C -0.30586 0.07801 -0.29739 0.15209 -0.26731 0.15093 C -0.22409 0.15093 -0.22083 -0.09699 -0.16901 -0.09791 C -0.12226 -0.09791 -0.14726 0.11899 -0.10221 0.11806 C -0.05547 0.11806 -0.08047 -0.03889 -0.03021 -0.03889 C 0.01485 -0.03889 -0.01028 0.0669 0.02982 0.0669 C 0.06836 0.0669 0.04831 -0.01389 0.08334 -0.01389 C 0.10339 -0.01389 0.10508 0.00811 0.10651 0.025 " pathEditMode="relative" rAng="0" ptsTypes="AAAAAAAA">
                                      <p:cBhvr>
                                        <p:cTn id="232" dur="25000" spd="-100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13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6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77" grpId="0" animBg="1"/>
      <p:bldP spid="378" grpId="0" animBg="1"/>
      <p:bldP spid="379" grpId="0" animBg="1"/>
      <p:bldP spid="380" grpId="0" animBg="1"/>
      <p:bldP spid="368" grpId="0" animBg="1"/>
      <p:bldP spid="199" grpId="0" animBg="1"/>
      <p:bldP spid="189" grpId="0" animBg="1"/>
      <p:bldP spid="192" grpId="0" animBg="1"/>
      <p:bldP spid="194" grpId="0" animBg="1"/>
      <p:bldP spid="19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3" grpId="0" animBg="1"/>
      <p:bldP spid="242" grpId="0" animBg="1"/>
      <p:bldP spid="202" grpId="0" animBg="1"/>
      <p:bldP spid="238" grpId="0" animBg="1"/>
      <p:bldP spid="243" grpId="0" animBg="1"/>
      <p:bldP spid="234" grpId="0" animBg="1"/>
      <p:bldP spid="236" grpId="0" animBg="1"/>
      <p:bldP spid="240" grpId="0" animBg="1"/>
      <p:bldP spid="215" grpId="0" animBg="1"/>
      <p:bldP spid="237" grpId="0" animBg="1"/>
      <p:bldP spid="218" grpId="0" animBg="1"/>
      <p:bldP spid="219" grpId="0" animBg="1"/>
      <p:bldP spid="220" grpId="0" animBg="1"/>
      <p:bldP spid="222" grpId="0" animBg="1"/>
      <p:bldP spid="241" grpId="0" animBg="1"/>
      <p:bldP spid="225" grpId="0" animBg="1"/>
      <p:bldP spid="239" grpId="0" animBg="1"/>
      <p:bldP spid="227" grpId="0" animBg="1"/>
      <p:bldP spid="235" grpId="0" animBg="1"/>
      <p:bldP spid="229" grpId="0" animBg="1"/>
      <p:bldP spid="230" grpId="0" animBg="1"/>
      <p:bldP spid="244" grpId="0" animBg="1"/>
      <p:bldP spid="2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7483" y="654250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06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zabadkézi sokszög 125"/>
          <p:cNvSpPr/>
          <p:nvPr/>
        </p:nvSpPr>
        <p:spPr>
          <a:xfrm rot="20183427">
            <a:off x="2903531" y="4038467"/>
            <a:ext cx="1000133" cy="940592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Szabadkézi sokszög 128"/>
          <p:cNvSpPr/>
          <p:nvPr/>
        </p:nvSpPr>
        <p:spPr>
          <a:xfrm rot="21248308">
            <a:off x="2877498" y="4423813"/>
            <a:ext cx="1332076" cy="871902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Szabadkézi sokszög 97"/>
          <p:cNvSpPr/>
          <p:nvPr/>
        </p:nvSpPr>
        <p:spPr>
          <a:xfrm>
            <a:off x="2918870" y="4807964"/>
            <a:ext cx="1372986" cy="1120587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Szabadkézi sokszög 122"/>
          <p:cNvSpPr/>
          <p:nvPr/>
        </p:nvSpPr>
        <p:spPr>
          <a:xfrm rot="3018462">
            <a:off x="2335388" y="4881985"/>
            <a:ext cx="1372986" cy="1120587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Szabadkézi sokszög 124"/>
          <p:cNvSpPr/>
          <p:nvPr/>
        </p:nvSpPr>
        <p:spPr>
          <a:xfrm rot="19903147" flipH="1">
            <a:off x="1472586" y="4893382"/>
            <a:ext cx="1372986" cy="1120587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Szabadkézi sokszög 123"/>
          <p:cNvSpPr/>
          <p:nvPr/>
        </p:nvSpPr>
        <p:spPr>
          <a:xfrm flipH="1">
            <a:off x="1065645" y="4786744"/>
            <a:ext cx="1372986" cy="1120587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Szabadkézi sokszög 127"/>
          <p:cNvSpPr/>
          <p:nvPr/>
        </p:nvSpPr>
        <p:spPr>
          <a:xfrm flipH="1">
            <a:off x="1039338" y="4443912"/>
            <a:ext cx="1144946" cy="1053823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Szabadkézi sokszög 126"/>
          <p:cNvSpPr/>
          <p:nvPr/>
        </p:nvSpPr>
        <p:spPr>
          <a:xfrm rot="1178447" flipH="1">
            <a:off x="1268161" y="4133087"/>
            <a:ext cx="956864" cy="981839"/>
          </a:xfrm>
          <a:custGeom>
            <a:avLst/>
            <a:gdLst>
              <a:gd name="connsiteX0" fmla="*/ 0 w 1372986"/>
              <a:gd name="connsiteY0" fmla="*/ 0 h 1120587"/>
              <a:gd name="connsiteX1" fmla="*/ 0 w 1372986"/>
              <a:gd name="connsiteY1" fmla="*/ 0 h 1120587"/>
              <a:gd name="connsiteX2" fmla="*/ 442762 w 1372986"/>
              <a:gd name="connsiteY2" fmla="*/ 818147 h 1120587"/>
              <a:gd name="connsiteX3" fmla="*/ 856649 w 1372986"/>
              <a:gd name="connsiteY3" fmla="*/ 1097280 h 1120587"/>
              <a:gd name="connsiteX4" fmla="*/ 1357162 w 1372986"/>
              <a:gd name="connsiteY4" fmla="*/ 904775 h 1120587"/>
              <a:gd name="connsiteX5" fmla="*/ 1212783 w 1372986"/>
              <a:gd name="connsiteY5" fmla="*/ 798897 h 1120587"/>
              <a:gd name="connsiteX6" fmla="*/ 1145406 w 1372986"/>
              <a:gd name="connsiteY6" fmla="*/ 818147 h 1120587"/>
              <a:gd name="connsiteX7" fmla="*/ 654518 w 1372986"/>
              <a:gd name="connsiteY7" fmla="*/ 731520 h 1120587"/>
              <a:gd name="connsiteX8" fmla="*/ 288758 w 1372986"/>
              <a:gd name="connsiteY8" fmla="*/ 404261 h 1120587"/>
              <a:gd name="connsiteX9" fmla="*/ 77002 w 1372986"/>
              <a:gd name="connsiteY9" fmla="*/ 96253 h 1120587"/>
              <a:gd name="connsiteX10" fmla="*/ 0 w 1372986"/>
              <a:gd name="connsiteY10" fmla="*/ 0 h 112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986" h="1120587">
                <a:moveTo>
                  <a:pt x="0" y="0"/>
                </a:moveTo>
                <a:lnTo>
                  <a:pt x="0" y="0"/>
                </a:lnTo>
                <a:cubicBezTo>
                  <a:pt x="108233" y="384824"/>
                  <a:pt x="92748" y="459382"/>
                  <a:pt x="442762" y="818147"/>
                </a:cubicBezTo>
                <a:cubicBezTo>
                  <a:pt x="558967" y="937257"/>
                  <a:pt x="718687" y="1004236"/>
                  <a:pt x="856649" y="1097280"/>
                </a:cubicBezTo>
                <a:cubicBezTo>
                  <a:pt x="878310" y="1096377"/>
                  <a:pt x="1476923" y="1220508"/>
                  <a:pt x="1357162" y="904775"/>
                </a:cubicBezTo>
                <a:cubicBezTo>
                  <a:pt x="1335996" y="848974"/>
                  <a:pt x="1260909" y="834190"/>
                  <a:pt x="1212783" y="798897"/>
                </a:cubicBezTo>
                <a:cubicBezTo>
                  <a:pt x="1190324" y="805314"/>
                  <a:pt x="1168529" y="814844"/>
                  <a:pt x="1145406" y="818147"/>
                </a:cubicBezTo>
                <a:cubicBezTo>
                  <a:pt x="932497" y="848563"/>
                  <a:pt x="932600" y="806678"/>
                  <a:pt x="654518" y="731520"/>
                </a:cubicBezTo>
                <a:cubicBezTo>
                  <a:pt x="402800" y="567356"/>
                  <a:pt x="457121" y="636328"/>
                  <a:pt x="288758" y="404261"/>
                </a:cubicBezTo>
                <a:cubicBezTo>
                  <a:pt x="215594" y="303413"/>
                  <a:pt x="143727" y="201472"/>
                  <a:pt x="77002" y="96253"/>
                </a:cubicBezTo>
                <a:cubicBezTo>
                  <a:pt x="60079" y="69567"/>
                  <a:pt x="12834" y="16042"/>
                  <a:pt x="0" y="0"/>
                </a:cubicBez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Könnycsepp 88"/>
          <p:cNvSpPr/>
          <p:nvPr/>
        </p:nvSpPr>
        <p:spPr>
          <a:xfrm rot="15667540">
            <a:off x="5523625" y="1052507"/>
            <a:ext cx="514442" cy="462414"/>
          </a:xfrm>
          <a:prstGeom prst="teardrop">
            <a:avLst>
              <a:gd name="adj" fmla="val 119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Könnycsepp 87"/>
          <p:cNvSpPr/>
          <p:nvPr/>
        </p:nvSpPr>
        <p:spPr>
          <a:xfrm rot="8692250">
            <a:off x="6687071" y="1170545"/>
            <a:ext cx="387392" cy="484897"/>
          </a:xfrm>
          <a:prstGeom prst="teardrop">
            <a:avLst>
              <a:gd name="adj" fmla="val 110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 rot="3729422">
            <a:off x="6744217" y="3948739"/>
            <a:ext cx="1874291" cy="2314705"/>
          </a:xfrm>
          <a:custGeom>
            <a:avLst/>
            <a:gdLst>
              <a:gd name="connsiteX0" fmla="*/ 63266 w 1874291"/>
              <a:gd name="connsiteY0" fmla="*/ 1109567 h 2314705"/>
              <a:gd name="connsiteX1" fmla="*/ 318423 w 1874291"/>
              <a:gd name="connsiteY1" fmla="*/ 861921 h 2314705"/>
              <a:gd name="connsiteX2" fmla="*/ 581740 w 1874291"/>
              <a:gd name="connsiteY2" fmla="*/ 861921 h 2314705"/>
              <a:gd name="connsiteX3" fmla="*/ 558273 w 1874291"/>
              <a:gd name="connsiteY3" fmla="*/ 884696 h 2314705"/>
              <a:gd name="connsiteX4" fmla="*/ 745793 w 1874291"/>
              <a:gd name="connsiteY4" fmla="*/ 803787 h 2314705"/>
              <a:gd name="connsiteX5" fmla="*/ 890415 w 1874291"/>
              <a:gd name="connsiteY5" fmla="*/ 722820 h 2314705"/>
              <a:gd name="connsiteX6" fmla="*/ 879434 w 1874291"/>
              <a:gd name="connsiteY6" fmla="*/ 667326 h 2314705"/>
              <a:gd name="connsiteX7" fmla="*/ 1408420 w 1874291"/>
              <a:gd name="connsiteY7" fmla="*/ 413386 h 2314705"/>
              <a:gd name="connsiteX8" fmla="*/ 1378404 w 1874291"/>
              <a:gd name="connsiteY8" fmla="*/ 978028 h 2314705"/>
              <a:gd name="connsiteX9" fmla="*/ 1362878 w 1874291"/>
              <a:gd name="connsiteY9" fmla="*/ 979663 h 2314705"/>
              <a:gd name="connsiteX10" fmla="*/ 1377670 w 1874291"/>
              <a:gd name="connsiteY10" fmla="*/ 1099329 h 2314705"/>
              <a:gd name="connsiteX11" fmla="*/ 1431436 w 1874291"/>
              <a:gd name="connsiteY11" fmla="*/ 1323518 h 2314705"/>
              <a:gd name="connsiteX12" fmla="*/ 936905 w 1874291"/>
              <a:gd name="connsiteY12" fmla="*/ 2266896 h 2314705"/>
              <a:gd name="connsiteX13" fmla="*/ 29907 w 1874291"/>
              <a:gd name="connsiteY13" fmla="*/ 1842673 h 2314705"/>
              <a:gd name="connsiteX14" fmla="*/ 39808 w 1874291"/>
              <a:gd name="connsiteY14" fmla="*/ 1398939 h 2314705"/>
              <a:gd name="connsiteX15" fmla="*/ 63266 w 1874291"/>
              <a:gd name="connsiteY15" fmla="*/ 1340450 h 231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4291" h="2314705">
                <a:moveTo>
                  <a:pt x="63266" y="1109567"/>
                </a:moveTo>
                <a:lnTo>
                  <a:pt x="318423" y="861921"/>
                </a:lnTo>
                <a:lnTo>
                  <a:pt x="581740" y="861921"/>
                </a:lnTo>
                <a:lnTo>
                  <a:pt x="558273" y="884696"/>
                </a:lnTo>
                <a:lnTo>
                  <a:pt x="745793" y="803787"/>
                </a:lnTo>
                <a:lnTo>
                  <a:pt x="890415" y="722820"/>
                </a:lnTo>
                <a:lnTo>
                  <a:pt x="879434" y="667326"/>
                </a:lnTo>
                <a:cubicBezTo>
                  <a:pt x="727024" y="-243146"/>
                  <a:pt x="1563993" y="-114353"/>
                  <a:pt x="1408420" y="413386"/>
                </a:cubicBezTo>
                <a:cubicBezTo>
                  <a:pt x="1867622" y="146312"/>
                  <a:pt x="2185627" y="866407"/>
                  <a:pt x="1378404" y="978028"/>
                </a:cubicBezTo>
                <a:lnTo>
                  <a:pt x="1362878" y="979663"/>
                </a:lnTo>
                <a:lnTo>
                  <a:pt x="1377670" y="1099329"/>
                </a:lnTo>
                <a:cubicBezTo>
                  <a:pt x="1391439" y="1175596"/>
                  <a:pt x="1409361" y="1250326"/>
                  <a:pt x="1431436" y="1323518"/>
                </a:cubicBezTo>
                <a:cubicBezTo>
                  <a:pt x="1545336" y="1701171"/>
                  <a:pt x="1323927" y="2123535"/>
                  <a:pt x="936905" y="2266896"/>
                </a:cubicBezTo>
                <a:cubicBezTo>
                  <a:pt x="549884" y="2410256"/>
                  <a:pt x="143807" y="2220326"/>
                  <a:pt x="29907" y="1842673"/>
                </a:cubicBezTo>
                <a:cubicBezTo>
                  <a:pt x="-14585" y="1695152"/>
                  <a:pt x="-7913" y="1540809"/>
                  <a:pt x="39808" y="1398939"/>
                </a:cubicBezTo>
                <a:lnTo>
                  <a:pt x="63266" y="134045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6403843" y="4506100"/>
            <a:ext cx="1056067" cy="120822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543788" y="4807964"/>
            <a:ext cx="226243" cy="263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6933680" y="4827559"/>
            <a:ext cx="226243" cy="263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585030" y="4919513"/>
            <a:ext cx="143758" cy="1524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956461" y="4939108"/>
            <a:ext cx="143758" cy="1524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old 10"/>
          <p:cNvSpPr/>
          <p:nvPr/>
        </p:nvSpPr>
        <p:spPr>
          <a:xfrm rot="16200000">
            <a:off x="6742267" y="5083671"/>
            <a:ext cx="276932" cy="551196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Hold 11"/>
          <p:cNvSpPr/>
          <p:nvPr/>
        </p:nvSpPr>
        <p:spPr>
          <a:xfrm rot="10800000">
            <a:off x="6856540" y="4506100"/>
            <a:ext cx="627603" cy="1208228"/>
          </a:xfrm>
          <a:prstGeom prst="moon">
            <a:avLst>
              <a:gd name="adj" fmla="val 127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Hold 12"/>
          <p:cNvSpPr/>
          <p:nvPr/>
        </p:nvSpPr>
        <p:spPr>
          <a:xfrm rot="10800000">
            <a:off x="7867883" y="4778195"/>
            <a:ext cx="275192" cy="708205"/>
          </a:xfrm>
          <a:prstGeom prst="moon">
            <a:avLst>
              <a:gd name="adj" fmla="val 572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old 13"/>
          <p:cNvSpPr/>
          <p:nvPr/>
        </p:nvSpPr>
        <p:spPr>
          <a:xfrm rot="10800000">
            <a:off x="6856538" y="4473844"/>
            <a:ext cx="939929" cy="1249911"/>
          </a:xfrm>
          <a:prstGeom prst="moon">
            <a:avLst>
              <a:gd name="adj" fmla="val 127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Hold 14"/>
          <p:cNvSpPr/>
          <p:nvPr/>
        </p:nvSpPr>
        <p:spPr>
          <a:xfrm rot="10800000">
            <a:off x="6982246" y="4488430"/>
            <a:ext cx="699117" cy="1235325"/>
          </a:xfrm>
          <a:prstGeom prst="moon">
            <a:avLst>
              <a:gd name="adj" fmla="val 32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Könnycsepp 15"/>
          <p:cNvSpPr/>
          <p:nvPr/>
        </p:nvSpPr>
        <p:spPr>
          <a:xfrm>
            <a:off x="6794458" y="5706893"/>
            <a:ext cx="278443" cy="282303"/>
          </a:xfrm>
          <a:prstGeom prst="teardrop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3964765">
            <a:off x="8262558" y="4775736"/>
            <a:ext cx="45719" cy="3408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ív 17"/>
          <p:cNvSpPr/>
          <p:nvPr/>
        </p:nvSpPr>
        <p:spPr>
          <a:xfrm rot="7058368">
            <a:off x="7531340" y="5454924"/>
            <a:ext cx="531379" cy="480767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/>
          <p:cNvSpPr/>
          <p:nvPr/>
        </p:nvSpPr>
        <p:spPr>
          <a:xfrm rot="6397963">
            <a:off x="8262756" y="5161121"/>
            <a:ext cx="45719" cy="30250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8238972" y="5029210"/>
            <a:ext cx="45719" cy="19948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869958" flipH="1">
            <a:off x="7280503" y="4354923"/>
            <a:ext cx="100561" cy="1029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áromszög 21"/>
          <p:cNvSpPr/>
          <p:nvPr/>
        </p:nvSpPr>
        <p:spPr>
          <a:xfrm rot="1869958">
            <a:off x="7426221" y="4382034"/>
            <a:ext cx="80174" cy="1113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old 22"/>
          <p:cNvSpPr/>
          <p:nvPr/>
        </p:nvSpPr>
        <p:spPr>
          <a:xfrm rot="10800000">
            <a:off x="7786736" y="4737178"/>
            <a:ext cx="247298" cy="760557"/>
          </a:xfrm>
          <a:prstGeom prst="moon">
            <a:avLst>
              <a:gd name="adj" fmla="val 57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2727924" y="2234153"/>
            <a:ext cx="1363310" cy="1039174"/>
            <a:chOff x="2548813" y="1125659"/>
            <a:chExt cx="2351069" cy="1874291"/>
          </a:xfrm>
        </p:grpSpPr>
        <p:sp>
          <p:nvSpPr>
            <p:cNvPr id="24" name="Szabadkézi sokszög 23"/>
            <p:cNvSpPr/>
            <p:nvPr/>
          </p:nvSpPr>
          <p:spPr>
            <a:xfrm rot="3729422">
              <a:off x="2805384" y="9054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>
              <a:off x="2548813" y="1462813"/>
              <a:ext cx="892068" cy="1208228"/>
            </a:xfrm>
            <a:prstGeom prst="ellipse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2640623" y="17842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27" name="Ellipszis 26"/>
            <p:cNvSpPr/>
            <p:nvPr/>
          </p:nvSpPr>
          <p:spPr>
            <a:xfrm>
              <a:off x="2994847" y="17842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/>
            <p:cNvSpPr/>
            <p:nvPr/>
          </p:nvSpPr>
          <p:spPr>
            <a:xfrm>
              <a:off x="2681866" y="1895822"/>
              <a:ext cx="143759" cy="1524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/>
            <p:cNvSpPr/>
            <p:nvPr/>
          </p:nvSpPr>
          <p:spPr>
            <a:xfrm>
              <a:off x="3017628" y="18958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old 29"/>
            <p:cNvSpPr/>
            <p:nvPr/>
          </p:nvSpPr>
          <p:spPr>
            <a:xfrm rot="16200000">
              <a:off x="2803434" y="20403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old 30"/>
            <p:cNvSpPr/>
            <p:nvPr/>
          </p:nvSpPr>
          <p:spPr>
            <a:xfrm rot="10800000">
              <a:off x="2917707" y="14628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Hold 31"/>
            <p:cNvSpPr/>
            <p:nvPr/>
          </p:nvSpPr>
          <p:spPr>
            <a:xfrm rot="10800000">
              <a:off x="3929050" y="17349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Hold 32"/>
            <p:cNvSpPr/>
            <p:nvPr/>
          </p:nvSpPr>
          <p:spPr>
            <a:xfrm rot="10800000">
              <a:off x="2917705" y="14305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Hold 33"/>
            <p:cNvSpPr/>
            <p:nvPr/>
          </p:nvSpPr>
          <p:spPr>
            <a:xfrm rot="10800000">
              <a:off x="3043413" y="14451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Könnycsepp 34"/>
            <p:cNvSpPr/>
            <p:nvPr/>
          </p:nvSpPr>
          <p:spPr>
            <a:xfrm>
              <a:off x="2855625" y="2663606"/>
              <a:ext cx="278443" cy="282303"/>
            </a:xfrm>
            <a:prstGeom prst="teardrop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áromszög 35"/>
            <p:cNvSpPr/>
            <p:nvPr/>
          </p:nvSpPr>
          <p:spPr>
            <a:xfrm rot="3964765">
              <a:off x="4323725" y="17324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ív 36"/>
            <p:cNvSpPr/>
            <p:nvPr/>
          </p:nvSpPr>
          <p:spPr>
            <a:xfrm rot="7058368">
              <a:off x="3592507" y="2411637"/>
              <a:ext cx="531379" cy="480767"/>
            </a:xfrm>
            <a:prstGeom prst="heart">
              <a:avLst/>
            </a:prstGeom>
            <a:solidFill>
              <a:srgbClr val="F2310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Háromszög 37"/>
            <p:cNvSpPr/>
            <p:nvPr/>
          </p:nvSpPr>
          <p:spPr>
            <a:xfrm rot="6397963">
              <a:off x="4323923" y="21178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Háromszög 38"/>
            <p:cNvSpPr/>
            <p:nvPr/>
          </p:nvSpPr>
          <p:spPr>
            <a:xfrm rot="5400000">
              <a:off x="4300139" y="19859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9"/>
            <p:cNvSpPr/>
            <p:nvPr/>
          </p:nvSpPr>
          <p:spPr>
            <a:xfrm rot="1869958" flipH="1">
              <a:off x="3341670" y="13116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Háromszög 40"/>
            <p:cNvSpPr/>
            <p:nvPr/>
          </p:nvSpPr>
          <p:spPr>
            <a:xfrm rot="1869958">
              <a:off x="3487388" y="13387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Hold 41"/>
            <p:cNvSpPr/>
            <p:nvPr/>
          </p:nvSpPr>
          <p:spPr>
            <a:xfrm rot="10800000">
              <a:off x="3847903" y="16938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3" name="Csoportba foglalás 62"/>
          <p:cNvGrpSpPr/>
          <p:nvPr/>
        </p:nvGrpSpPr>
        <p:grpSpPr>
          <a:xfrm flipH="1">
            <a:off x="540769" y="1227146"/>
            <a:ext cx="1167487" cy="943818"/>
            <a:chOff x="6361937" y="804059"/>
            <a:chExt cx="2351069" cy="1874291"/>
          </a:xfrm>
        </p:grpSpPr>
        <p:sp>
          <p:nvSpPr>
            <p:cNvPr id="44" name="Szabadkézi sokszög 43"/>
            <p:cNvSpPr/>
            <p:nvPr/>
          </p:nvSpPr>
          <p:spPr>
            <a:xfrm rot="3729422">
              <a:off x="6618508" y="583852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5" name="Ellipszis 44"/>
            <p:cNvSpPr/>
            <p:nvPr/>
          </p:nvSpPr>
          <p:spPr>
            <a:xfrm>
              <a:off x="6361937" y="1141213"/>
              <a:ext cx="892068" cy="120822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/>
            <p:nvPr/>
          </p:nvSpPr>
          <p:spPr>
            <a:xfrm>
              <a:off x="6453747" y="1462673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47" name="Ellipszis 46"/>
            <p:cNvSpPr/>
            <p:nvPr/>
          </p:nvSpPr>
          <p:spPr>
            <a:xfrm>
              <a:off x="6807971" y="1462672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494989" y="1574222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6830752" y="1574221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old 49"/>
            <p:cNvSpPr/>
            <p:nvPr/>
          </p:nvSpPr>
          <p:spPr>
            <a:xfrm rot="16200000">
              <a:off x="6616558" y="1718784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Hold 50"/>
            <p:cNvSpPr/>
            <p:nvPr/>
          </p:nvSpPr>
          <p:spPr>
            <a:xfrm rot="10800000">
              <a:off x="6730831" y="1141213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old 51"/>
            <p:cNvSpPr/>
            <p:nvPr/>
          </p:nvSpPr>
          <p:spPr>
            <a:xfrm rot="10800000">
              <a:off x="7742174" y="1413308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Hold 52"/>
            <p:cNvSpPr/>
            <p:nvPr/>
          </p:nvSpPr>
          <p:spPr>
            <a:xfrm rot="10800000">
              <a:off x="6730829" y="1108957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old 53"/>
            <p:cNvSpPr/>
            <p:nvPr/>
          </p:nvSpPr>
          <p:spPr>
            <a:xfrm rot="10800000">
              <a:off x="6856537" y="1123543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Könnycsepp 54"/>
            <p:cNvSpPr/>
            <p:nvPr/>
          </p:nvSpPr>
          <p:spPr>
            <a:xfrm>
              <a:off x="6668749" y="2342006"/>
              <a:ext cx="278443" cy="282303"/>
            </a:xfrm>
            <a:prstGeom prst="teardrop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Háromszög 55"/>
            <p:cNvSpPr/>
            <p:nvPr/>
          </p:nvSpPr>
          <p:spPr>
            <a:xfrm rot="3964765">
              <a:off x="8136849" y="1410849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ív 56"/>
            <p:cNvSpPr/>
            <p:nvPr/>
          </p:nvSpPr>
          <p:spPr>
            <a:xfrm rot="7058368">
              <a:off x="7405631" y="2090037"/>
              <a:ext cx="531379" cy="480767"/>
            </a:xfrm>
            <a:prstGeom prst="hear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Háromszög 57"/>
            <p:cNvSpPr/>
            <p:nvPr/>
          </p:nvSpPr>
          <p:spPr>
            <a:xfrm rot="6397963">
              <a:off x="8137047" y="1796234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Háromszög 58"/>
            <p:cNvSpPr/>
            <p:nvPr/>
          </p:nvSpPr>
          <p:spPr>
            <a:xfrm rot="5400000">
              <a:off x="8113263" y="1664323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Háromszög 59"/>
            <p:cNvSpPr/>
            <p:nvPr/>
          </p:nvSpPr>
          <p:spPr>
            <a:xfrm rot="1869958" flipH="1">
              <a:off x="7154794" y="990036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Háromszög 60"/>
            <p:cNvSpPr/>
            <p:nvPr/>
          </p:nvSpPr>
          <p:spPr>
            <a:xfrm rot="1869958">
              <a:off x="7300512" y="1017147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Hold 61"/>
            <p:cNvSpPr/>
            <p:nvPr/>
          </p:nvSpPr>
          <p:spPr>
            <a:xfrm rot="10800000">
              <a:off x="7661027" y="1372291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3" name="Csoportba foglalás 82"/>
          <p:cNvGrpSpPr/>
          <p:nvPr/>
        </p:nvGrpSpPr>
        <p:grpSpPr>
          <a:xfrm>
            <a:off x="1889543" y="288749"/>
            <a:ext cx="1569969" cy="1166753"/>
            <a:chOff x="6804884" y="1275506"/>
            <a:chExt cx="2351069" cy="1874291"/>
          </a:xfrm>
        </p:grpSpPr>
        <p:sp>
          <p:nvSpPr>
            <p:cNvPr id="64" name="Szabadkézi sokszög 63"/>
            <p:cNvSpPr/>
            <p:nvPr/>
          </p:nvSpPr>
          <p:spPr>
            <a:xfrm rot="3729422">
              <a:off x="7061455" y="1055299"/>
              <a:ext cx="1874291" cy="2314705"/>
            </a:xfrm>
            <a:custGeom>
              <a:avLst/>
              <a:gdLst>
                <a:gd name="connsiteX0" fmla="*/ 63266 w 1874291"/>
                <a:gd name="connsiteY0" fmla="*/ 1109567 h 2314705"/>
                <a:gd name="connsiteX1" fmla="*/ 318423 w 1874291"/>
                <a:gd name="connsiteY1" fmla="*/ 861921 h 2314705"/>
                <a:gd name="connsiteX2" fmla="*/ 581740 w 1874291"/>
                <a:gd name="connsiteY2" fmla="*/ 861921 h 2314705"/>
                <a:gd name="connsiteX3" fmla="*/ 558273 w 1874291"/>
                <a:gd name="connsiteY3" fmla="*/ 884696 h 2314705"/>
                <a:gd name="connsiteX4" fmla="*/ 745793 w 1874291"/>
                <a:gd name="connsiteY4" fmla="*/ 803787 h 2314705"/>
                <a:gd name="connsiteX5" fmla="*/ 890415 w 1874291"/>
                <a:gd name="connsiteY5" fmla="*/ 722820 h 2314705"/>
                <a:gd name="connsiteX6" fmla="*/ 879434 w 1874291"/>
                <a:gd name="connsiteY6" fmla="*/ 667326 h 2314705"/>
                <a:gd name="connsiteX7" fmla="*/ 1408420 w 1874291"/>
                <a:gd name="connsiteY7" fmla="*/ 413386 h 2314705"/>
                <a:gd name="connsiteX8" fmla="*/ 1378404 w 1874291"/>
                <a:gd name="connsiteY8" fmla="*/ 978028 h 2314705"/>
                <a:gd name="connsiteX9" fmla="*/ 1362878 w 1874291"/>
                <a:gd name="connsiteY9" fmla="*/ 979663 h 2314705"/>
                <a:gd name="connsiteX10" fmla="*/ 1377670 w 1874291"/>
                <a:gd name="connsiteY10" fmla="*/ 1099329 h 2314705"/>
                <a:gd name="connsiteX11" fmla="*/ 1431436 w 1874291"/>
                <a:gd name="connsiteY11" fmla="*/ 1323518 h 2314705"/>
                <a:gd name="connsiteX12" fmla="*/ 936905 w 1874291"/>
                <a:gd name="connsiteY12" fmla="*/ 2266896 h 2314705"/>
                <a:gd name="connsiteX13" fmla="*/ 29907 w 1874291"/>
                <a:gd name="connsiteY13" fmla="*/ 1842673 h 2314705"/>
                <a:gd name="connsiteX14" fmla="*/ 39808 w 1874291"/>
                <a:gd name="connsiteY14" fmla="*/ 1398939 h 2314705"/>
                <a:gd name="connsiteX15" fmla="*/ 63266 w 1874291"/>
                <a:gd name="connsiteY15" fmla="*/ 1340450 h 231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4291" h="2314705">
                  <a:moveTo>
                    <a:pt x="63266" y="1109567"/>
                  </a:moveTo>
                  <a:lnTo>
                    <a:pt x="318423" y="861921"/>
                  </a:lnTo>
                  <a:lnTo>
                    <a:pt x="581740" y="861921"/>
                  </a:lnTo>
                  <a:lnTo>
                    <a:pt x="558273" y="884696"/>
                  </a:lnTo>
                  <a:lnTo>
                    <a:pt x="745793" y="803787"/>
                  </a:lnTo>
                  <a:lnTo>
                    <a:pt x="890415" y="722820"/>
                  </a:lnTo>
                  <a:lnTo>
                    <a:pt x="879434" y="667326"/>
                  </a:lnTo>
                  <a:cubicBezTo>
                    <a:pt x="727024" y="-243146"/>
                    <a:pt x="1563993" y="-114353"/>
                    <a:pt x="1408420" y="413386"/>
                  </a:cubicBezTo>
                  <a:cubicBezTo>
                    <a:pt x="1867622" y="146312"/>
                    <a:pt x="2185627" y="866407"/>
                    <a:pt x="1378404" y="978028"/>
                  </a:cubicBezTo>
                  <a:lnTo>
                    <a:pt x="1362878" y="979663"/>
                  </a:lnTo>
                  <a:lnTo>
                    <a:pt x="1377670" y="1099329"/>
                  </a:lnTo>
                  <a:cubicBezTo>
                    <a:pt x="1391439" y="1175596"/>
                    <a:pt x="1409361" y="1250326"/>
                    <a:pt x="1431436" y="1323518"/>
                  </a:cubicBezTo>
                  <a:cubicBezTo>
                    <a:pt x="1545336" y="1701171"/>
                    <a:pt x="1323927" y="2123535"/>
                    <a:pt x="936905" y="2266896"/>
                  </a:cubicBezTo>
                  <a:cubicBezTo>
                    <a:pt x="549884" y="2410256"/>
                    <a:pt x="143807" y="2220326"/>
                    <a:pt x="29907" y="1842673"/>
                  </a:cubicBezTo>
                  <a:cubicBezTo>
                    <a:pt x="-14585" y="1695152"/>
                    <a:pt x="-7913" y="1540809"/>
                    <a:pt x="39808" y="1398939"/>
                  </a:cubicBezTo>
                  <a:lnTo>
                    <a:pt x="63266" y="1340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5" name="Ellipszis 64"/>
            <p:cNvSpPr/>
            <p:nvPr/>
          </p:nvSpPr>
          <p:spPr>
            <a:xfrm>
              <a:off x="6804884" y="1612660"/>
              <a:ext cx="892068" cy="120822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/>
            <p:nvPr/>
          </p:nvSpPr>
          <p:spPr>
            <a:xfrm>
              <a:off x="6896694" y="1934120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67" name="Ellipszis 66"/>
            <p:cNvSpPr/>
            <p:nvPr/>
          </p:nvSpPr>
          <p:spPr>
            <a:xfrm>
              <a:off x="7250918" y="1934119"/>
              <a:ext cx="226243" cy="2639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/>
            <p:cNvSpPr/>
            <p:nvPr/>
          </p:nvSpPr>
          <p:spPr>
            <a:xfrm>
              <a:off x="6937936" y="2045669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/>
            <p:cNvSpPr/>
            <p:nvPr/>
          </p:nvSpPr>
          <p:spPr>
            <a:xfrm>
              <a:off x="7273699" y="2045668"/>
              <a:ext cx="143758" cy="15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Hold 69"/>
            <p:cNvSpPr/>
            <p:nvPr/>
          </p:nvSpPr>
          <p:spPr>
            <a:xfrm rot="16200000">
              <a:off x="7059505" y="2190231"/>
              <a:ext cx="276932" cy="551196"/>
            </a:xfrm>
            <a:prstGeom prst="mo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Hold 70"/>
            <p:cNvSpPr/>
            <p:nvPr/>
          </p:nvSpPr>
          <p:spPr>
            <a:xfrm rot="10800000">
              <a:off x="7173778" y="1612660"/>
              <a:ext cx="627603" cy="1208228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Hold 71"/>
            <p:cNvSpPr/>
            <p:nvPr/>
          </p:nvSpPr>
          <p:spPr>
            <a:xfrm rot="10800000">
              <a:off x="8185121" y="1884755"/>
              <a:ext cx="275192" cy="708205"/>
            </a:xfrm>
            <a:prstGeom prst="moon">
              <a:avLst>
                <a:gd name="adj" fmla="val 5721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Hold 72"/>
            <p:cNvSpPr/>
            <p:nvPr/>
          </p:nvSpPr>
          <p:spPr>
            <a:xfrm rot="10800000">
              <a:off x="7173776" y="1580404"/>
              <a:ext cx="939929" cy="1249911"/>
            </a:xfrm>
            <a:prstGeom prst="moon">
              <a:avLst>
                <a:gd name="adj" fmla="val 1278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Hold 73"/>
            <p:cNvSpPr/>
            <p:nvPr/>
          </p:nvSpPr>
          <p:spPr>
            <a:xfrm rot="10800000">
              <a:off x="7299484" y="1594990"/>
              <a:ext cx="699117" cy="1235325"/>
            </a:xfrm>
            <a:prstGeom prst="moon">
              <a:avLst>
                <a:gd name="adj" fmla="val 324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Könnycsepp 74"/>
            <p:cNvSpPr/>
            <p:nvPr/>
          </p:nvSpPr>
          <p:spPr>
            <a:xfrm>
              <a:off x="7111696" y="2813453"/>
              <a:ext cx="278443" cy="282303"/>
            </a:xfrm>
            <a:prstGeom prst="teardrop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Háromszög 75"/>
            <p:cNvSpPr/>
            <p:nvPr/>
          </p:nvSpPr>
          <p:spPr>
            <a:xfrm rot="3964765">
              <a:off x="8579796" y="1882296"/>
              <a:ext cx="45719" cy="34085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Szív 76"/>
            <p:cNvSpPr/>
            <p:nvPr/>
          </p:nvSpPr>
          <p:spPr>
            <a:xfrm rot="7058368">
              <a:off x="7848578" y="2561484"/>
              <a:ext cx="531379" cy="480767"/>
            </a:xfrm>
            <a:prstGeom prst="hear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Háromszög 77"/>
            <p:cNvSpPr/>
            <p:nvPr/>
          </p:nvSpPr>
          <p:spPr>
            <a:xfrm rot="6397963">
              <a:off x="8579994" y="2267681"/>
              <a:ext cx="45719" cy="3025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Háromszög 78"/>
            <p:cNvSpPr/>
            <p:nvPr/>
          </p:nvSpPr>
          <p:spPr>
            <a:xfrm rot="5400000">
              <a:off x="8556210" y="2135770"/>
              <a:ext cx="45719" cy="19948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Háromszög 79"/>
            <p:cNvSpPr/>
            <p:nvPr/>
          </p:nvSpPr>
          <p:spPr>
            <a:xfrm rot="1869958" flipH="1">
              <a:off x="7597741" y="1461483"/>
              <a:ext cx="100561" cy="10293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Háromszög 80"/>
            <p:cNvSpPr/>
            <p:nvPr/>
          </p:nvSpPr>
          <p:spPr>
            <a:xfrm rot="1869958">
              <a:off x="7743459" y="1488594"/>
              <a:ext cx="80174" cy="11135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Hold 81"/>
            <p:cNvSpPr/>
            <p:nvPr/>
          </p:nvSpPr>
          <p:spPr>
            <a:xfrm rot="10800000">
              <a:off x="8103974" y="1843738"/>
              <a:ext cx="247298" cy="760557"/>
            </a:xfrm>
            <a:prstGeom prst="moon">
              <a:avLst>
                <a:gd name="adj" fmla="val 572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5" name="Szabadkézi sokszög 114"/>
          <p:cNvSpPr/>
          <p:nvPr/>
        </p:nvSpPr>
        <p:spPr>
          <a:xfrm rot="7152800">
            <a:off x="4530921" y="1135964"/>
            <a:ext cx="3515897" cy="2116137"/>
          </a:xfrm>
          <a:custGeom>
            <a:avLst/>
            <a:gdLst>
              <a:gd name="connsiteX0" fmla="*/ 132204 w 3366432"/>
              <a:gd name="connsiteY0" fmla="*/ 1053156 h 2043249"/>
              <a:gd name="connsiteX1" fmla="*/ 61304 w 3366432"/>
              <a:gd name="connsiteY1" fmla="*/ 903718 h 2043249"/>
              <a:gd name="connsiteX2" fmla="*/ 37247 w 3366432"/>
              <a:gd name="connsiteY2" fmla="*/ 468759 h 2043249"/>
              <a:gd name="connsiteX3" fmla="*/ 64537 w 3366432"/>
              <a:gd name="connsiteY3" fmla="*/ 449435 h 2043249"/>
              <a:gd name="connsiteX4" fmla="*/ 63013 w 3366432"/>
              <a:gd name="connsiteY4" fmla="*/ 313036 h 2043249"/>
              <a:gd name="connsiteX5" fmla="*/ 72722 w 3366432"/>
              <a:gd name="connsiteY5" fmla="*/ 173129 h 2043249"/>
              <a:gd name="connsiteX6" fmla="*/ 79227 w 3366432"/>
              <a:gd name="connsiteY6" fmla="*/ 183222 h 2043249"/>
              <a:gd name="connsiteX7" fmla="*/ 77258 w 3366432"/>
              <a:gd name="connsiteY7" fmla="*/ 142697 h 2043249"/>
              <a:gd name="connsiteX8" fmla="*/ 127699 w 3366432"/>
              <a:gd name="connsiteY8" fmla="*/ 612 h 2043249"/>
              <a:gd name="connsiteX9" fmla="*/ 170428 w 3366432"/>
              <a:gd name="connsiteY9" fmla="*/ 15942 h 2043249"/>
              <a:gd name="connsiteX10" fmla="*/ 189789 w 3366432"/>
              <a:gd name="connsiteY10" fmla="*/ 36005 h 2043249"/>
              <a:gd name="connsiteX11" fmla="*/ 196035 w 3366432"/>
              <a:gd name="connsiteY11" fmla="*/ 35831 h 2043249"/>
              <a:gd name="connsiteX12" fmla="*/ 382926 w 3366432"/>
              <a:gd name="connsiteY12" fmla="*/ 307935 h 2043249"/>
              <a:gd name="connsiteX13" fmla="*/ 408329 w 3366432"/>
              <a:gd name="connsiteY13" fmla="*/ 576644 h 2043249"/>
              <a:gd name="connsiteX14" fmla="*/ 398497 w 3366432"/>
              <a:gd name="connsiteY14" fmla="*/ 605631 h 2043249"/>
              <a:gd name="connsiteX15" fmla="*/ 445805 w 3366432"/>
              <a:gd name="connsiteY15" fmla="*/ 655533 h 2043249"/>
              <a:gd name="connsiteX16" fmla="*/ 1407570 w 3366432"/>
              <a:gd name="connsiteY16" fmla="*/ 1179983 h 2043249"/>
              <a:gd name="connsiteX17" fmla="*/ 2742097 w 3366432"/>
              <a:gd name="connsiteY17" fmla="*/ 892497 h 2043249"/>
              <a:gd name="connsiteX18" fmla="*/ 2757102 w 3366432"/>
              <a:gd name="connsiteY18" fmla="*/ 879986 h 2043249"/>
              <a:gd name="connsiteX19" fmla="*/ 2712558 w 3366432"/>
              <a:gd name="connsiteY19" fmla="*/ 834240 h 2043249"/>
              <a:gd name="connsiteX20" fmla="*/ 2664558 w 3366432"/>
              <a:gd name="connsiteY20" fmla="*/ 738069 h 2043249"/>
              <a:gd name="connsiteX21" fmla="*/ 2822627 w 3366432"/>
              <a:gd name="connsiteY21" fmla="*/ 347722 h 2043249"/>
              <a:gd name="connsiteX22" fmla="*/ 3030767 w 3366432"/>
              <a:gd name="connsiteY22" fmla="*/ 641405 h 2043249"/>
              <a:gd name="connsiteX23" fmla="*/ 3366432 w 3366432"/>
              <a:gd name="connsiteY23" fmla="*/ 807249 h 2043249"/>
              <a:gd name="connsiteX24" fmla="*/ 2995591 w 3366432"/>
              <a:gd name="connsiteY24" fmla="*/ 990546 h 2043249"/>
              <a:gd name="connsiteX25" fmla="*/ 2884004 w 3366432"/>
              <a:gd name="connsiteY25" fmla="*/ 965000 h 2043249"/>
              <a:gd name="connsiteX26" fmla="*/ 2865485 w 3366432"/>
              <a:gd name="connsiteY26" fmla="*/ 954693 h 2043249"/>
              <a:gd name="connsiteX27" fmla="*/ 2836579 w 3366432"/>
              <a:gd name="connsiteY27" fmla="*/ 1067112 h 2043249"/>
              <a:gd name="connsiteX28" fmla="*/ 1315410 w 3366432"/>
              <a:gd name="connsiteY28" fmla="*/ 2015300 h 2043249"/>
              <a:gd name="connsiteX29" fmla="*/ 376566 w 3366432"/>
              <a:gd name="connsiteY29" fmla="*/ 1369537 h 2043249"/>
              <a:gd name="connsiteX30" fmla="*/ 288932 w 3366432"/>
              <a:gd name="connsiteY30" fmla="*/ 1228418 h 2043249"/>
              <a:gd name="connsiteX31" fmla="*/ 254724 w 3366432"/>
              <a:gd name="connsiteY31" fmla="*/ 1205918 h 2043249"/>
              <a:gd name="connsiteX32" fmla="*/ 132204 w 3366432"/>
              <a:gd name="connsiteY32" fmla="*/ 1053156 h 2043249"/>
              <a:gd name="connsiteX0" fmla="*/ 132204 w 3366432"/>
              <a:gd name="connsiteY0" fmla="*/ 1053156 h 2043249"/>
              <a:gd name="connsiteX1" fmla="*/ 61304 w 3366432"/>
              <a:gd name="connsiteY1" fmla="*/ 903718 h 2043249"/>
              <a:gd name="connsiteX2" fmla="*/ 37247 w 3366432"/>
              <a:gd name="connsiteY2" fmla="*/ 468759 h 2043249"/>
              <a:gd name="connsiteX3" fmla="*/ 64537 w 3366432"/>
              <a:gd name="connsiteY3" fmla="*/ 449435 h 2043249"/>
              <a:gd name="connsiteX4" fmla="*/ 63013 w 3366432"/>
              <a:gd name="connsiteY4" fmla="*/ 313036 h 2043249"/>
              <a:gd name="connsiteX5" fmla="*/ 72722 w 3366432"/>
              <a:gd name="connsiteY5" fmla="*/ 173129 h 2043249"/>
              <a:gd name="connsiteX6" fmla="*/ 79227 w 3366432"/>
              <a:gd name="connsiteY6" fmla="*/ 183222 h 2043249"/>
              <a:gd name="connsiteX7" fmla="*/ 77258 w 3366432"/>
              <a:gd name="connsiteY7" fmla="*/ 142697 h 2043249"/>
              <a:gd name="connsiteX8" fmla="*/ 127699 w 3366432"/>
              <a:gd name="connsiteY8" fmla="*/ 612 h 2043249"/>
              <a:gd name="connsiteX9" fmla="*/ 170428 w 3366432"/>
              <a:gd name="connsiteY9" fmla="*/ 15942 h 2043249"/>
              <a:gd name="connsiteX10" fmla="*/ 189789 w 3366432"/>
              <a:gd name="connsiteY10" fmla="*/ 36005 h 2043249"/>
              <a:gd name="connsiteX11" fmla="*/ 181425 w 3366432"/>
              <a:gd name="connsiteY11" fmla="*/ 243305 h 2043249"/>
              <a:gd name="connsiteX12" fmla="*/ 382926 w 3366432"/>
              <a:gd name="connsiteY12" fmla="*/ 307935 h 2043249"/>
              <a:gd name="connsiteX13" fmla="*/ 408329 w 3366432"/>
              <a:gd name="connsiteY13" fmla="*/ 576644 h 2043249"/>
              <a:gd name="connsiteX14" fmla="*/ 398497 w 3366432"/>
              <a:gd name="connsiteY14" fmla="*/ 605631 h 2043249"/>
              <a:gd name="connsiteX15" fmla="*/ 445805 w 3366432"/>
              <a:gd name="connsiteY15" fmla="*/ 655533 h 2043249"/>
              <a:gd name="connsiteX16" fmla="*/ 1407570 w 3366432"/>
              <a:gd name="connsiteY16" fmla="*/ 1179983 h 2043249"/>
              <a:gd name="connsiteX17" fmla="*/ 2742097 w 3366432"/>
              <a:gd name="connsiteY17" fmla="*/ 892497 h 2043249"/>
              <a:gd name="connsiteX18" fmla="*/ 2757102 w 3366432"/>
              <a:gd name="connsiteY18" fmla="*/ 879986 h 2043249"/>
              <a:gd name="connsiteX19" fmla="*/ 2712558 w 3366432"/>
              <a:gd name="connsiteY19" fmla="*/ 834240 h 2043249"/>
              <a:gd name="connsiteX20" fmla="*/ 2664558 w 3366432"/>
              <a:gd name="connsiteY20" fmla="*/ 738069 h 2043249"/>
              <a:gd name="connsiteX21" fmla="*/ 2822627 w 3366432"/>
              <a:gd name="connsiteY21" fmla="*/ 347722 h 2043249"/>
              <a:gd name="connsiteX22" fmla="*/ 3030767 w 3366432"/>
              <a:gd name="connsiteY22" fmla="*/ 641405 h 2043249"/>
              <a:gd name="connsiteX23" fmla="*/ 3366432 w 3366432"/>
              <a:gd name="connsiteY23" fmla="*/ 807249 h 2043249"/>
              <a:gd name="connsiteX24" fmla="*/ 2995591 w 3366432"/>
              <a:gd name="connsiteY24" fmla="*/ 990546 h 2043249"/>
              <a:gd name="connsiteX25" fmla="*/ 2884004 w 3366432"/>
              <a:gd name="connsiteY25" fmla="*/ 965000 h 2043249"/>
              <a:gd name="connsiteX26" fmla="*/ 2865485 w 3366432"/>
              <a:gd name="connsiteY26" fmla="*/ 954693 h 2043249"/>
              <a:gd name="connsiteX27" fmla="*/ 2836579 w 3366432"/>
              <a:gd name="connsiteY27" fmla="*/ 1067112 h 2043249"/>
              <a:gd name="connsiteX28" fmla="*/ 1315410 w 3366432"/>
              <a:gd name="connsiteY28" fmla="*/ 2015300 h 2043249"/>
              <a:gd name="connsiteX29" fmla="*/ 376566 w 3366432"/>
              <a:gd name="connsiteY29" fmla="*/ 1369537 h 2043249"/>
              <a:gd name="connsiteX30" fmla="*/ 288932 w 3366432"/>
              <a:gd name="connsiteY30" fmla="*/ 1228418 h 2043249"/>
              <a:gd name="connsiteX31" fmla="*/ 254724 w 3366432"/>
              <a:gd name="connsiteY31" fmla="*/ 1205918 h 2043249"/>
              <a:gd name="connsiteX32" fmla="*/ 132204 w 3366432"/>
              <a:gd name="connsiteY32" fmla="*/ 1053156 h 2043249"/>
              <a:gd name="connsiteX0" fmla="*/ 132204 w 3366432"/>
              <a:gd name="connsiteY0" fmla="*/ 1054355 h 2044448"/>
              <a:gd name="connsiteX1" fmla="*/ 61304 w 3366432"/>
              <a:gd name="connsiteY1" fmla="*/ 904917 h 2044448"/>
              <a:gd name="connsiteX2" fmla="*/ 37247 w 3366432"/>
              <a:gd name="connsiteY2" fmla="*/ 469958 h 2044448"/>
              <a:gd name="connsiteX3" fmla="*/ 64537 w 3366432"/>
              <a:gd name="connsiteY3" fmla="*/ 450634 h 2044448"/>
              <a:gd name="connsiteX4" fmla="*/ 63013 w 3366432"/>
              <a:gd name="connsiteY4" fmla="*/ 314235 h 2044448"/>
              <a:gd name="connsiteX5" fmla="*/ 72722 w 3366432"/>
              <a:gd name="connsiteY5" fmla="*/ 174328 h 2044448"/>
              <a:gd name="connsiteX6" fmla="*/ 79227 w 3366432"/>
              <a:gd name="connsiteY6" fmla="*/ 184421 h 2044448"/>
              <a:gd name="connsiteX7" fmla="*/ 77258 w 3366432"/>
              <a:gd name="connsiteY7" fmla="*/ 143896 h 2044448"/>
              <a:gd name="connsiteX8" fmla="*/ 127699 w 3366432"/>
              <a:gd name="connsiteY8" fmla="*/ 1811 h 2044448"/>
              <a:gd name="connsiteX9" fmla="*/ 255202 w 3366432"/>
              <a:gd name="connsiteY9" fmla="*/ 231975 h 2044448"/>
              <a:gd name="connsiteX10" fmla="*/ 189789 w 3366432"/>
              <a:gd name="connsiteY10" fmla="*/ 37204 h 2044448"/>
              <a:gd name="connsiteX11" fmla="*/ 181425 w 3366432"/>
              <a:gd name="connsiteY11" fmla="*/ 244504 h 2044448"/>
              <a:gd name="connsiteX12" fmla="*/ 382926 w 3366432"/>
              <a:gd name="connsiteY12" fmla="*/ 309134 h 2044448"/>
              <a:gd name="connsiteX13" fmla="*/ 408329 w 3366432"/>
              <a:gd name="connsiteY13" fmla="*/ 577843 h 2044448"/>
              <a:gd name="connsiteX14" fmla="*/ 398497 w 3366432"/>
              <a:gd name="connsiteY14" fmla="*/ 606830 h 2044448"/>
              <a:gd name="connsiteX15" fmla="*/ 445805 w 3366432"/>
              <a:gd name="connsiteY15" fmla="*/ 656732 h 2044448"/>
              <a:gd name="connsiteX16" fmla="*/ 1407570 w 3366432"/>
              <a:gd name="connsiteY16" fmla="*/ 1181182 h 2044448"/>
              <a:gd name="connsiteX17" fmla="*/ 2742097 w 3366432"/>
              <a:gd name="connsiteY17" fmla="*/ 893696 h 2044448"/>
              <a:gd name="connsiteX18" fmla="*/ 2757102 w 3366432"/>
              <a:gd name="connsiteY18" fmla="*/ 881185 h 2044448"/>
              <a:gd name="connsiteX19" fmla="*/ 2712558 w 3366432"/>
              <a:gd name="connsiteY19" fmla="*/ 835439 h 2044448"/>
              <a:gd name="connsiteX20" fmla="*/ 2664558 w 3366432"/>
              <a:gd name="connsiteY20" fmla="*/ 739268 h 2044448"/>
              <a:gd name="connsiteX21" fmla="*/ 2822627 w 3366432"/>
              <a:gd name="connsiteY21" fmla="*/ 348921 h 2044448"/>
              <a:gd name="connsiteX22" fmla="*/ 3030767 w 3366432"/>
              <a:gd name="connsiteY22" fmla="*/ 642604 h 2044448"/>
              <a:gd name="connsiteX23" fmla="*/ 3366432 w 3366432"/>
              <a:gd name="connsiteY23" fmla="*/ 808448 h 2044448"/>
              <a:gd name="connsiteX24" fmla="*/ 2995591 w 3366432"/>
              <a:gd name="connsiteY24" fmla="*/ 991745 h 2044448"/>
              <a:gd name="connsiteX25" fmla="*/ 2884004 w 3366432"/>
              <a:gd name="connsiteY25" fmla="*/ 966199 h 2044448"/>
              <a:gd name="connsiteX26" fmla="*/ 2865485 w 3366432"/>
              <a:gd name="connsiteY26" fmla="*/ 955892 h 2044448"/>
              <a:gd name="connsiteX27" fmla="*/ 2836579 w 3366432"/>
              <a:gd name="connsiteY27" fmla="*/ 1068311 h 2044448"/>
              <a:gd name="connsiteX28" fmla="*/ 1315410 w 3366432"/>
              <a:gd name="connsiteY28" fmla="*/ 2016499 h 2044448"/>
              <a:gd name="connsiteX29" fmla="*/ 376566 w 3366432"/>
              <a:gd name="connsiteY29" fmla="*/ 1370736 h 2044448"/>
              <a:gd name="connsiteX30" fmla="*/ 288932 w 3366432"/>
              <a:gd name="connsiteY30" fmla="*/ 1229617 h 2044448"/>
              <a:gd name="connsiteX31" fmla="*/ 254724 w 3366432"/>
              <a:gd name="connsiteY31" fmla="*/ 1207117 h 2044448"/>
              <a:gd name="connsiteX32" fmla="*/ 132204 w 3366432"/>
              <a:gd name="connsiteY32" fmla="*/ 1054355 h 2044448"/>
              <a:gd name="connsiteX0" fmla="*/ 132204 w 3366432"/>
              <a:gd name="connsiteY0" fmla="*/ 1054355 h 2044448"/>
              <a:gd name="connsiteX1" fmla="*/ 61304 w 3366432"/>
              <a:gd name="connsiteY1" fmla="*/ 904917 h 2044448"/>
              <a:gd name="connsiteX2" fmla="*/ 37247 w 3366432"/>
              <a:gd name="connsiteY2" fmla="*/ 469958 h 2044448"/>
              <a:gd name="connsiteX3" fmla="*/ 64537 w 3366432"/>
              <a:gd name="connsiteY3" fmla="*/ 450634 h 2044448"/>
              <a:gd name="connsiteX4" fmla="*/ 63013 w 3366432"/>
              <a:gd name="connsiteY4" fmla="*/ 314235 h 2044448"/>
              <a:gd name="connsiteX5" fmla="*/ 72722 w 3366432"/>
              <a:gd name="connsiteY5" fmla="*/ 174328 h 2044448"/>
              <a:gd name="connsiteX6" fmla="*/ 79227 w 3366432"/>
              <a:gd name="connsiteY6" fmla="*/ 184421 h 2044448"/>
              <a:gd name="connsiteX7" fmla="*/ 77258 w 3366432"/>
              <a:gd name="connsiteY7" fmla="*/ 143896 h 2044448"/>
              <a:gd name="connsiteX8" fmla="*/ 127699 w 3366432"/>
              <a:gd name="connsiteY8" fmla="*/ 1811 h 2044448"/>
              <a:gd name="connsiteX9" fmla="*/ 255202 w 3366432"/>
              <a:gd name="connsiteY9" fmla="*/ 231975 h 2044448"/>
              <a:gd name="connsiteX10" fmla="*/ 215135 w 3366432"/>
              <a:gd name="connsiteY10" fmla="*/ 133658 h 2044448"/>
              <a:gd name="connsiteX11" fmla="*/ 181425 w 3366432"/>
              <a:gd name="connsiteY11" fmla="*/ 244504 h 2044448"/>
              <a:gd name="connsiteX12" fmla="*/ 382926 w 3366432"/>
              <a:gd name="connsiteY12" fmla="*/ 309134 h 2044448"/>
              <a:gd name="connsiteX13" fmla="*/ 408329 w 3366432"/>
              <a:gd name="connsiteY13" fmla="*/ 577843 h 2044448"/>
              <a:gd name="connsiteX14" fmla="*/ 398497 w 3366432"/>
              <a:gd name="connsiteY14" fmla="*/ 606830 h 2044448"/>
              <a:gd name="connsiteX15" fmla="*/ 445805 w 3366432"/>
              <a:gd name="connsiteY15" fmla="*/ 656732 h 2044448"/>
              <a:gd name="connsiteX16" fmla="*/ 1407570 w 3366432"/>
              <a:gd name="connsiteY16" fmla="*/ 1181182 h 2044448"/>
              <a:gd name="connsiteX17" fmla="*/ 2742097 w 3366432"/>
              <a:gd name="connsiteY17" fmla="*/ 893696 h 2044448"/>
              <a:gd name="connsiteX18" fmla="*/ 2757102 w 3366432"/>
              <a:gd name="connsiteY18" fmla="*/ 881185 h 2044448"/>
              <a:gd name="connsiteX19" fmla="*/ 2712558 w 3366432"/>
              <a:gd name="connsiteY19" fmla="*/ 835439 h 2044448"/>
              <a:gd name="connsiteX20" fmla="*/ 2664558 w 3366432"/>
              <a:gd name="connsiteY20" fmla="*/ 739268 h 2044448"/>
              <a:gd name="connsiteX21" fmla="*/ 2822627 w 3366432"/>
              <a:gd name="connsiteY21" fmla="*/ 348921 h 2044448"/>
              <a:gd name="connsiteX22" fmla="*/ 3030767 w 3366432"/>
              <a:gd name="connsiteY22" fmla="*/ 642604 h 2044448"/>
              <a:gd name="connsiteX23" fmla="*/ 3366432 w 3366432"/>
              <a:gd name="connsiteY23" fmla="*/ 808448 h 2044448"/>
              <a:gd name="connsiteX24" fmla="*/ 2995591 w 3366432"/>
              <a:gd name="connsiteY24" fmla="*/ 991745 h 2044448"/>
              <a:gd name="connsiteX25" fmla="*/ 2884004 w 3366432"/>
              <a:gd name="connsiteY25" fmla="*/ 966199 h 2044448"/>
              <a:gd name="connsiteX26" fmla="*/ 2865485 w 3366432"/>
              <a:gd name="connsiteY26" fmla="*/ 955892 h 2044448"/>
              <a:gd name="connsiteX27" fmla="*/ 2836579 w 3366432"/>
              <a:gd name="connsiteY27" fmla="*/ 1068311 h 2044448"/>
              <a:gd name="connsiteX28" fmla="*/ 1315410 w 3366432"/>
              <a:gd name="connsiteY28" fmla="*/ 2016499 h 2044448"/>
              <a:gd name="connsiteX29" fmla="*/ 376566 w 3366432"/>
              <a:gd name="connsiteY29" fmla="*/ 1370736 h 2044448"/>
              <a:gd name="connsiteX30" fmla="*/ 288932 w 3366432"/>
              <a:gd name="connsiteY30" fmla="*/ 1229617 h 2044448"/>
              <a:gd name="connsiteX31" fmla="*/ 254724 w 3366432"/>
              <a:gd name="connsiteY31" fmla="*/ 1207117 h 2044448"/>
              <a:gd name="connsiteX32" fmla="*/ 132204 w 3366432"/>
              <a:gd name="connsiteY32" fmla="*/ 1054355 h 2044448"/>
              <a:gd name="connsiteX0" fmla="*/ 132204 w 3366432"/>
              <a:gd name="connsiteY0" fmla="*/ 957633 h 1947726"/>
              <a:gd name="connsiteX1" fmla="*/ 61304 w 3366432"/>
              <a:gd name="connsiteY1" fmla="*/ 808195 h 1947726"/>
              <a:gd name="connsiteX2" fmla="*/ 37247 w 3366432"/>
              <a:gd name="connsiteY2" fmla="*/ 373236 h 1947726"/>
              <a:gd name="connsiteX3" fmla="*/ 64537 w 3366432"/>
              <a:gd name="connsiteY3" fmla="*/ 353912 h 1947726"/>
              <a:gd name="connsiteX4" fmla="*/ 63013 w 3366432"/>
              <a:gd name="connsiteY4" fmla="*/ 217513 h 1947726"/>
              <a:gd name="connsiteX5" fmla="*/ 72722 w 3366432"/>
              <a:gd name="connsiteY5" fmla="*/ 77606 h 1947726"/>
              <a:gd name="connsiteX6" fmla="*/ 79227 w 3366432"/>
              <a:gd name="connsiteY6" fmla="*/ 87699 h 1947726"/>
              <a:gd name="connsiteX7" fmla="*/ 77258 w 3366432"/>
              <a:gd name="connsiteY7" fmla="*/ 47174 h 1947726"/>
              <a:gd name="connsiteX8" fmla="*/ 166540 w 3366432"/>
              <a:gd name="connsiteY8" fmla="*/ 24370 h 1947726"/>
              <a:gd name="connsiteX9" fmla="*/ 255202 w 3366432"/>
              <a:gd name="connsiteY9" fmla="*/ 135253 h 1947726"/>
              <a:gd name="connsiteX10" fmla="*/ 215135 w 3366432"/>
              <a:gd name="connsiteY10" fmla="*/ 36936 h 1947726"/>
              <a:gd name="connsiteX11" fmla="*/ 181425 w 3366432"/>
              <a:gd name="connsiteY11" fmla="*/ 147782 h 1947726"/>
              <a:gd name="connsiteX12" fmla="*/ 382926 w 3366432"/>
              <a:gd name="connsiteY12" fmla="*/ 212412 h 1947726"/>
              <a:gd name="connsiteX13" fmla="*/ 408329 w 3366432"/>
              <a:gd name="connsiteY13" fmla="*/ 481121 h 1947726"/>
              <a:gd name="connsiteX14" fmla="*/ 398497 w 3366432"/>
              <a:gd name="connsiteY14" fmla="*/ 510108 h 1947726"/>
              <a:gd name="connsiteX15" fmla="*/ 445805 w 3366432"/>
              <a:gd name="connsiteY15" fmla="*/ 560010 h 1947726"/>
              <a:gd name="connsiteX16" fmla="*/ 1407570 w 3366432"/>
              <a:gd name="connsiteY16" fmla="*/ 1084460 h 1947726"/>
              <a:gd name="connsiteX17" fmla="*/ 2742097 w 3366432"/>
              <a:gd name="connsiteY17" fmla="*/ 796974 h 1947726"/>
              <a:gd name="connsiteX18" fmla="*/ 2757102 w 3366432"/>
              <a:gd name="connsiteY18" fmla="*/ 784463 h 1947726"/>
              <a:gd name="connsiteX19" fmla="*/ 2712558 w 3366432"/>
              <a:gd name="connsiteY19" fmla="*/ 738717 h 1947726"/>
              <a:gd name="connsiteX20" fmla="*/ 2664558 w 3366432"/>
              <a:gd name="connsiteY20" fmla="*/ 642546 h 1947726"/>
              <a:gd name="connsiteX21" fmla="*/ 2822627 w 3366432"/>
              <a:gd name="connsiteY21" fmla="*/ 252199 h 1947726"/>
              <a:gd name="connsiteX22" fmla="*/ 3030767 w 3366432"/>
              <a:gd name="connsiteY22" fmla="*/ 545882 h 1947726"/>
              <a:gd name="connsiteX23" fmla="*/ 3366432 w 3366432"/>
              <a:gd name="connsiteY23" fmla="*/ 711726 h 1947726"/>
              <a:gd name="connsiteX24" fmla="*/ 2995591 w 3366432"/>
              <a:gd name="connsiteY24" fmla="*/ 895023 h 1947726"/>
              <a:gd name="connsiteX25" fmla="*/ 2884004 w 3366432"/>
              <a:gd name="connsiteY25" fmla="*/ 869477 h 1947726"/>
              <a:gd name="connsiteX26" fmla="*/ 2865485 w 3366432"/>
              <a:gd name="connsiteY26" fmla="*/ 859170 h 1947726"/>
              <a:gd name="connsiteX27" fmla="*/ 2836579 w 3366432"/>
              <a:gd name="connsiteY27" fmla="*/ 971589 h 1947726"/>
              <a:gd name="connsiteX28" fmla="*/ 1315410 w 3366432"/>
              <a:gd name="connsiteY28" fmla="*/ 1919777 h 1947726"/>
              <a:gd name="connsiteX29" fmla="*/ 376566 w 3366432"/>
              <a:gd name="connsiteY29" fmla="*/ 1274014 h 1947726"/>
              <a:gd name="connsiteX30" fmla="*/ 288932 w 3366432"/>
              <a:gd name="connsiteY30" fmla="*/ 1132895 h 1947726"/>
              <a:gd name="connsiteX31" fmla="*/ 254724 w 3366432"/>
              <a:gd name="connsiteY31" fmla="*/ 1110395 h 1947726"/>
              <a:gd name="connsiteX32" fmla="*/ 132204 w 3366432"/>
              <a:gd name="connsiteY32" fmla="*/ 957633 h 1947726"/>
              <a:gd name="connsiteX0" fmla="*/ 132204 w 3366432"/>
              <a:gd name="connsiteY0" fmla="*/ 957633 h 1947726"/>
              <a:gd name="connsiteX1" fmla="*/ 61304 w 3366432"/>
              <a:gd name="connsiteY1" fmla="*/ 808195 h 1947726"/>
              <a:gd name="connsiteX2" fmla="*/ 37247 w 3366432"/>
              <a:gd name="connsiteY2" fmla="*/ 373236 h 1947726"/>
              <a:gd name="connsiteX3" fmla="*/ 64537 w 3366432"/>
              <a:gd name="connsiteY3" fmla="*/ 353912 h 1947726"/>
              <a:gd name="connsiteX4" fmla="*/ 63013 w 3366432"/>
              <a:gd name="connsiteY4" fmla="*/ 217513 h 1947726"/>
              <a:gd name="connsiteX5" fmla="*/ 72722 w 3366432"/>
              <a:gd name="connsiteY5" fmla="*/ 77606 h 1947726"/>
              <a:gd name="connsiteX6" fmla="*/ 79227 w 3366432"/>
              <a:gd name="connsiteY6" fmla="*/ 87699 h 1947726"/>
              <a:gd name="connsiteX7" fmla="*/ 77258 w 3366432"/>
              <a:gd name="connsiteY7" fmla="*/ 47174 h 1947726"/>
              <a:gd name="connsiteX8" fmla="*/ 166540 w 3366432"/>
              <a:gd name="connsiteY8" fmla="*/ 24370 h 1947726"/>
              <a:gd name="connsiteX9" fmla="*/ 255202 w 3366432"/>
              <a:gd name="connsiteY9" fmla="*/ 135253 h 1947726"/>
              <a:gd name="connsiteX10" fmla="*/ 215135 w 3366432"/>
              <a:gd name="connsiteY10" fmla="*/ 36936 h 1947726"/>
              <a:gd name="connsiteX11" fmla="*/ 181425 w 3366432"/>
              <a:gd name="connsiteY11" fmla="*/ 147782 h 1947726"/>
              <a:gd name="connsiteX12" fmla="*/ 315718 w 3366432"/>
              <a:gd name="connsiteY12" fmla="*/ 188035 h 1947726"/>
              <a:gd name="connsiteX13" fmla="*/ 408329 w 3366432"/>
              <a:gd name="connsiteY13" fmla="*/ 481121 h 1947726"/>
              <a:gd name="connsiteX14" fmla="*/ 398497 w 3366432"/>
              <a:gd name="connsiteY14" fmla="*/ 510108 h 1947726"/>
              <a:gd name="connsiteX15" fmla="*/ 445805 w 3366432"/>
              <a:gd name="connsiteY15" fmla="*/ 560010 h 1947726"/>
              <a:gd name="connsiteX16" fmla="*/ 1407570 w 3366432"/>
              <a:gd name="connsiteY16" fmla="*/ 1084460 h 1947726"/>
              <a:gd name="connsiteX17" fmla="*/ 2742097 w 3366432"/>
              <a:gd name="connsiteY17" fmla="*/ 796974 h 1947726"/>
              <a:gd name="connsiteX18" fmla="*/ 2757102 w 3366432"/>
              <a:gd name="connsiteY18" fmla="*/ 784463 h 1947726"/>
              <a:gd name="connsiteX19" fmla="*/ 2712558 w 3366432"/>
              <a:gd name="connsiteY19" fmla="*/ 738717 h 1947726"/>
              <a:gd name="connsiteX20" fmla="*/ 2664558 w 3366432"/>
              <a:gd name="connsiteY20" fmla="*/ 642546 h 1947726"/>
              <a:gd name="connsiteX21" fmla="*/ 2822627 w 3366432"/>
              <a:gd name="connsiteY21" fmla="*/ 252199 h 1947726"/>
              <a:gd name="connsiteX22" fmla="*/ 3030767 w 3366432"/>
              <a:gd name="connsiteY22" fmla="*/ 545882 h 1947726"/>
              <a:gd name="connsiteX23" fmla="*/ 3366432 w 3366432"/>
              <a:gd name="connsiteY23" fmla="*/ 711726 h 1947726"/>
              <a:gd name="connsiteX24" fmla="*/ 2995591 w 3366432"/>
              <a:gd name="connsiteY24" fmla="*/ 895023 h 1947726"/>
              <a:gd name="connsiteX25" fmla="*/ 2884004 w 3366432"/>
              <a:gd name="connsiteY25" fmla="*/ 869477 h 1947726"/>
              <a:gd name="connsiteX26" fmla="*/ 2865485 w 3366432"/>
              <a:gd name="connsiteY26" fmla="*/ 859170 h 1947726"/>
              <a:gd name="connsiteX27" fmla="*/ 2836579 w 3366432"/>
              <a:gd name="connsiteY27" fmla="*/ 971589 h 1947726"/>
              <a:gd name="connsiteX28" fmla="*/ 1315410 w 3366432"/>
              <a:gd name="connsiteY28" fmla="*/ 1919777 h 1947726"/>
              <a:gd name="connsiteX29" fmla="*/ 376566 w 3366432"/>
              <a:gd name="connsiteY29" fmla="*/ 1274014 h 1947726"/>
              <a:gd name="connsiteX30" fmla="*/ 288932 w 3366432"/>
              <a:gd name="connsiteY30" fmla="*/ 1132895 h 1947726"/>
              <a:gd name="connsiteX31" fmla="*/ 254724 w 3366432"/>
              <a:gd name="connsiteY31" fmla="*/ 1110395 h 1947726"/>
              <a:gd name="connsiteX32" fmla="*/ 132204 w 3366432"/>
              <a:gd name="connsiteY32" fmla="*/ 957633 h 1947726"/>
              <a:gd name="connsiteX0" fmla="*/ 132204 w 3366432"/>
              <a:gd name="connsiteY0" fmla="*/ 948403 h 1938496"/>
              <a:gd name="connsiteX1" fmla="*/ 61304 w 3366432"/>
              <a:gd name="connsiteY1" fmla="*/ 798965 h 1938496"/>
              <a:gd name="connsiteX2" fmla="*/ 37247 w 3366432"/>
              <a:gd name="connsiteY2" fmla="*/ 364006 h 1938496"/>
              <a:gd name="connsiteX3" fmla="*/ 64537 w 3366432"/>
              <a:gd name="connsiteY3" fmla="*/ 344682 h 1938496"/>
              <a:gd name="connsiteX4" fmla="*/ 63013 w 3366432"/>
              <a:gd name="connsiteY4" fmla="*/ 208283 h 1938496"/>
              <a:gd name="connsiteX5" fmla="*/ 72722 w 3366432"/>
              <a:gd name="connsiteY5" fmla="*/ 68376 h 1938496"/>
              <a:gd name="connsiteX6" fmla="*/ 79227 w 3366432"/>
              <a:gd name="connsiteY6" fmla="*/ 78469 h 1938496"/>
              <a:gd name="connsiteX7" fmla="*/ 77258 w 3366432"/>
              <a:gd name="connsiteY7" fmla="*/ 37944 h 1938496"/>
              <a:gd name="connsiteX8" fmla="*/ 192575 w 3366432"/>
              <a:gd name="connsiteY8" fmla="*/ 41319 h 1938496"/>
              <a:gd name="connsiteX9" fmla="*/ 255202 w 3366432"/>
              <a:gd name="connsiteY9" fmla="*/ 126023 h 1938496"/>
              <a:gd name="connsiteX10" fmla="*/ 215135 w 3366432"/>
              <a:gd name="connsiteY10" fmla="*/ 27706 h 1938496"/>
              <a:gd name="connsiteX11" fmla="*/ 181425 w 3366432"/>
              <a:gd name="connsiteY11" fmla="*/ 138552 h 1938496"/>
              <a:gd name="connsiteX12" fmla="*/ 315718 w 3366432"/>
              <a:gd name="connsiteY12" fmla="*/ 178805 h 1938496"/>
              <a:gd name="connsiteX13" fmla="*/ 408329 w 3366432"/>
              <a:gd name="connsiteY13" fmla="*/ 471891 h 1938496"/>
              <a:gd name="connsiteX14" fmla="*/ 398497 w 3366432"/>
              <a:gd name="connsiteY14" fmla="*/ 500878 h 1938496"/>
              <a:gd name="connsiteX15" fmla="*/ 445805 w 3366432"/>
              <a:gd name="connsiteY15" fmla="*/ 550780 h 1938496"/>
              <a:gd name="connsiteX16" fmla="*/ 1407570 w 3366432"/>
              <a:gd name="connsiteY16" fmla="*/ 1075230 h 1938496"/>
              <a:gd name="connsiteX17" fmla="*/ 2742097 w 3366432"/>
              <a:gd name="connsiteY17" fmla="*/ 787744 h 1938496"/>
              <a:gd name="connsiteX18" fmla="*/ 2757102 w 3366432"/>
              <a:gd name="connsiteY18" fmla="*/ 775233 h 1938496"/>
              <a:gd name="connsiteX19" fmla="*/ 2712558 w 3366432"/>
              <a:gd name="connsiteY19" fmla="*/ 729487 h 1938496"/>
              <a:gd name="connsiteX20" fmla="*/ 2664558 w 3366432"/>
              <a:gd name="connsiteY20" fmla="*/ 633316 h 1938496"/>
              <a:gd name="connsiteX21" fmla="*/ 2822627 w 3366432"/>
              <a:gd name="connsiteY21" fmla="*/ 242969 h 1938496"/>
              <a:gd name="connsiteX22" fmla="*/ 3030767 w 3366432"/>
              <a:gd name="connsiteY22" fmla="*/ 536652 h 1938496"/>
              <a:gd name="connsiteX23" fmla="*/ 3366432 w 3366432"/>
              <a:gd name="connsiteY23" fmla="*/ 702496 h 1938496"/>
              <a:gd name="connsiteX24" fmla="*/ 2995591 w 3366432"/>
              <a:gd name="connsiteY24" fmla="*/ 885793 h 1938496"/>
              <a:gd name="connsiteX25" fmla="*/ 2884004 w 3366432"/>
              <a:gd name="connsiteY25" fmla="*/ 860247 h 1938496"/>
              <a:gd name="connsiteX26" fmla="*/ 2865485 w 3366432"/>
              <a:gd name="connsiteY26" fmla="*/ 849940 h 1938496"/>
              <a:gd name="connsiteX27" fmla="*/ 2836579 w 3366432"/>
              <a:gd name="connsiteY27" fmla="*/ 962359 h 1938496"/>
              <a:gd name="connsiteX28" fmla="*/ 1315410 w 3366432"/>
              <a:gd name="connsiteY28" fmla="*/ 1910547 h 1938496"/>
              <a:gd name="connsiteX29" fmla="*/ 376566 w 3366432"/>
              <a:gd name="connsiteY29" fmla="*/ 1264784 h 1938496"/>
              <a:gd name="connsiteX30" fmla="*/ 288932 w 3366432"/>
              <a:gd name="connsiteY30" fmla="*/ 1123665 h 1938496"/>
              <a:gd name="connsiteX31" fmla="*/ 254724 w 3366432"/>
              <a:gd name="connsiteY31" fmla="*/ 1101165 h 1938496"/>
              <a:gd name="connsiteX32" fmla="*/ 132204 w 3366432"/>
              <a:gd name="connsiteY32" fmla="*/ 948403 h 1938496"/>
              <a:gd name="connsiteX0" fmla="*/ 132204 w 3366432"/>
              <a:gd name="connsiteY0" fmla="*/ 948403 h 1938496"/>
              <a:gd name="connsiteX1" fmla="*/ 61304 w 3366432"/>
              <a:gd name="connsiteY1" fmla="*/ 798965 h 1938496"/>
              <a:gd name="connsiteX2" fmla="*/ 37247 w 3366432"/>
              <a:gd name="connsiteY2" fmla="*/ 364006 h 1938496"/>
              <a:gd name="connsiteX3" fmla="*/ 64537 w 3366432"/>
              <a:gd name="connsiteY3" fmla="*/ 344682 h 1938496"/>
              <a:gd name="connsiteX4" fmla="*/ 63013 w 3366432"/>
              <a:gd name="connsiteY4" fmla="*/ 208283 h 1938496"/>
              <a:gd name="connsiteX5" fmla="*/ 72722 w 3366432"/>
              <a:gd name="connsiteY5" fmla="*/ 68376 h 1938496"/>
              <a:gd name="connsiteX6" fmla="*/ 79227 w 3366432"/>
              <a:gd name="connsiteY6" fmla="*/ 78469 h 1938496"/>
              <a:gd name="connsiteX7" fmla="*/ 77258 w 3366432"/>
              <a:gd name="connsiteY7" fmla="*/ 37944 h 1938496"/>
              <a:gd name="connsiteX8" fmla="*/ 192575 w 3366432"/>
              <a:gd name="connsiteY8" fmla="*/ 41319 h 1938496"/>
              <a:gd name="connsiteX9" fmla="*/ 255202 w 3366432"/>
              <a:gd name="connsiteY9" fmla="*/ 126023 h 1938496"/>
              <a:gd name="connsiteX10" fmla="*/ 215135 w 3366432"/>
              <a:gd name="connsiteY10" fmla="*/ 27706 h 1938496"/>
              <a:gd name="connsiteX11" fmla="*/ 177616 w 3366432"/>
              <a:gd name="connsiteY11" fmla="*/ 60668 h 1938496"/>
              <a:gd name="connsiteX12" fmla="*/ 315718 w 3366432"/>
              <a:gd name="connsiteY12" fmla="*/ 178805 h 1938496"/>
              <a:gd name="connsiteX13" fmla="*/ 408329 w 3366432"/>
              <a:gd name="connsiteY13" fmla="*/ 471891 h 1938496"/>
              <a:gd name="connsiteX14" fmla="*/ 398497 w 3366432"/>
              <a:gd name="connsiteY14" fmla="*/ 500878 h 1938496"/>
              <a:gd name="connsiteX15" fmla="*/ 445805 w 3366432"/>
              <a:gd name="connsiteY15" fmla="*/ 550780 h 1938496"/>
              <a:gd name="connsiteX16" fmla="*/ 1407570 w 3366432"/>
              <a:gd name="connsiteY16" fmla="*/ 1075230 h 1938496"/>
              <a:gd name="connsiteX17" fmla="*/ 2742097 w 3366432"/>
              <a:gd name="connsiteY17" fmla="*/ 787744 h 1938496"/>
              <a:gd name="connsiteX18" fmla="*/ 2757102 w 3366432"/>
              <a:gd name="connsiteY18" fmla="*/ 775233 h 1938496"/>
              <a:gd name="connsiteX19" fmla="*/ 2712558 w 3366432"/>
              <a:gd name="connsiteY19" fmla="*/ 729487 h 1938496"/>
              <a:gd name="connsiteX20" fmla="*/ 2664558 w 3366432"/>
              <a:gd name="connsiteY20" fmla="*/ 633316 h 1938496"/>
              <a:gd name="connsiteX21" fmla="*/ 2822627 w 3366432"/>
              <a:gd name="connsiteY21" fmla="*/ 242969 h 1938496"/>
              <a:gd name="connsiteX22" fmla="*/ 3030767 w 3366432"/>
              <a:gd name="connsiteY22" fmla="*/ 536652 h 1938496"/>
              <a:gd name="connsiteX23" fmla="*/ 3366432 w 3366432"/>
              <a:gd name="connsiteY23" fmla="*/ 702496 h 1938496"/>
              <a:gd name="connsiteX24" fmla="*/ 2995591 w 3366432"/>
              <a:gd name="connsiteY24" fmla="*/ 885793 h 1938496"/>
              <a:gd name="connsiteX25" fmla="*/ 2884004 w 3366432"/>
              <a:gd name="connsiteY25" fmla="*/ 860247 h 1938496"/>
              <a:gd name="connsiteX26" fmla="*/ 2865485 w 3366432"/>
              <a:gd name="connsiteY26" fmla="*/ 849940 h 1938496"/>
              <a:gd name="connsiteX27" fmla="*/ 2836579 w 3366432"/>
              <a:gd name="connsiteY27" fmla="*/ 962359 h 1938496"/>
              <a:gd name="connsiteX28" fmla="*/ 1315410 w 3366432"/>
              <a:gd name="connsiteY28" fmla="*/ 1910547 h 1938496"/>
              <a:gd name="connsiteX29" fmla="*/ 376566 w 3366432"/>
              <a:gd name="connsiteY29" fmla="*/ 1264784 h 1938496"/>
              <a:gd name="connsiteX30" fmla="*/ 288932 w 3366432"/>
              <a:gd name="connsiteY30" fmla="*/ 1123665 h 1938496"/>
              <a:gd name="connsiteX31" fmla="*/ 254724 w 3366432"/>
              <a:gd name="connsiteY31" fmla="*/ 1101165 h 1938496"/>
              <a:gd name="connsiteX32" fmla="*/ 132204 w 3366432"/>
              <a:gd name="connsiteY32" fmla="*/ 948403 h 1938496"/>
              <a:gd name="connsiteX0" fmla="*/ 132204 w 3366432"/>
              <a:gd name="connsiteY0" fmla="*/ 926370 h 1916463"/>
              <a:gd name="connsiteX1" fmla="*/ 61304 w 3366432"/>
              <a:gd name="connsiteY1" fmla="*/ 776932 h 1916463"/>
              <a:gd name="connsiteX2" fmla="*/ 37247 w 3366432"/>
              <a:gd name="connsiteY2" fmla="*/ 341973 h 1916463"/>
              <a:gd name="connsiteX3" fmla="*/ 64537 w 3366432"/>
              <a:gd name="connsiteY3" fmla="*/ 322649 h 1916463"/>
              <a:gd name="connsiteX4" fmla="*/ 63013 w 3366432"/>
              <a:gd name="connsiteY4" fmla="*/ 186250 h 1916463"/>
              <a:gd name="connsiteX5" fmla="*/ 72722 w 3366432"/>
              <a:gd name="connsiteY5" fmla="*/ 46343 h 1916463"/>
              <a:gd name="connsiteX6" fmla="*/ 79227 w 3366432"/>
              <a:gd name="connsiteY6" fmla="*/ 56436 h 1916463"/>
              <a:gd name="connsiteX7" fmla="*/ 148964 w 3366432"/>
              <a:gd name="connsiteY7" fmla="*/ 47897 h 1916463"/>
              <a:gd name="connsiteX8" fmla="*/ 192575 w 3366432"/>
              <a:gd name="connsiteY8" fmla="*/ 19286 h 1916463"/>
              <a:gd name="connsiteX9" fmla="*/ 255202 w 3366432"/>
              <a:gd name="connsiteY9" fmla="*/ 103990 h 1916463"/>
              <a:gd name="connsiteX10" fmla="*/ 215135 w 3366432"/>
              <a:gd name="connsiteY10" fmla="*/ 5673 h 1916463"/>
              <a:gd name="connsiteX11" fmla="*/ 177616 w 3366432"/>
              <a:gd name="connsiteY11" fmla="*/ 38635 h 1916463"/>
              <a:gd name="connsiteX12" fmla="*/ 315718 w 3366432"/>
              <a:gd name="connsiteY12" fmla="*/ 156772 h 1916463"/>
              <a:gd name="connsiteX13" fmla="*/ 408329 w 3366432"/>
              <a:gd name="connsiteY13" fmla="*/ 449858 h 1916463"/>
              <a:gd name="connsiteX14" fmla="*/ 398497 w 3366432"/>
              <a:gd name="connsiteY14" fmla="*/ 478845 h 1916463"/>
              <a:gd name="connsiteX15" fmla="*/ 445805 w 3366432"/>
              <a:gd name="connsiteY15" fmla="*/ 528747 h 1916463"/>
              <a:gd name="connsiteX16" fmla="*/ 1407570 w 3366432"/>
              <a:gd name="connsiteY16" fmla="*/ 1053197 h 1916463"/>
              <a:gd name="connsiteX17" fmla="*/ 2742097 w 3366432"/>
              <a:gd name="connsiteY17" fmla="*/ 765711 h 1916463"/>
              <a:gd name="connsiteX18" fmla="*/ 2757102 w 3366432"/>
              <a:gd name="connsiteY18" fmla="*/ 753200 h 1916463"/>
              <a:gd name="connsiteX19" fmla="*/ 2712558 w 3366432"/>
              <a:gd name="connsiteY19" fmla="*/ 707454 h 1916463"/>
              <a:gd name="connsiteX20" fmla="*/ 2664558 w 3366432"/>
              <a:gd name="connsiteY20" fmla="*/ 611283 h 1916463"/>
              <a:gd name="connsiteX21" fmla="*/ 2822627 w 3366432"/>
              <a:gd name="connsiteY21" fmla="*/ 220936 h 1916463"/>
              <a:gd name="connsiteX22" fmla="*/ 3030767 w 3366432"/>
              <a:gd name="connsiteY22" fmla="*/ 514619 h 1916463"/>
              <a:gd name="connsiteX23" fmla="*/ 3366432 w 3366432"/>
              <a:gd name="connsiteY23" fmla="*/ 680463 h 1916463"/>
              <a:gd name="connsiteX24" fmla="*/ 2995591 w 3366432"/>
              <a:gd name="connsiteY24" fmla="*/ 863760 h 1916463"/>
              <a:gd name="connsiteX25" fmla="*/ 2884004 w 3366432"/>
              <a:gd name="connsiteY25" fmla="*/ 838214 h 1916463"/>
              <a:gd name="connsiteX26" fmla="*/ 2865485 w 3366432"/>
              <a:gd name="connsiteY26" fmla="*/ 827907 h 1916463"/>
              <a:gd name="connsiteX27" fmla="*/ 2836579 w 3366432"/>
              <a:gd name="connsiteY27" fmla="*/ 940326 h 1916463"/>
              <a:gd name="connsiteX28" fmla="*/ 1315410 w 3366432"/>
              <a:gd name="connsiteY28" fmla="*/ 1888514 h 1916463"/>
              <a:gd name="connsiteX29" fmla="*/ 376566 w 3366432"/>
              <a:gd name="connsiteY29" fmla="*/ 1242751 h 1916463"/>
              <a:gd name="connsiteX30" fmla="*/ 288932 w 3366432"/>
              <a:gd name="connsiteY30" fmla="*/ 1101632 h 1916463"/>
              <a:gd name="connsiteX31" fmla="*/ 254724 w 3366432"/>
              <a:gd name="connsiteY31" fmla="*/ 1079132 h 1916463"/>
              <a:gd name="connsiteX32" fmla="*/ 132204 w 3366432"/>
              <a:gd name="connsiteY32" fmla="*/ 926370 h 19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66432" h="1916463">
                <a:moveTo>
                  <a:pt x="132204" y="926370"/>
                </a:moveTo>
                <a:cubicBezTo>
                  <a:pt x="106313" y="882001"/>
                  <a:pt x="82134" y="831586"/>
                  <a:pt x="61304" y="776932"/>
                </a:cubicBezTo>
                <a:cubicBezTo>
                  <a:pt x="-11599" y="585641"/>
                  <a:pt x="-19303" y="405797"/>
                  <a:pt x="37247" y="341973"/>
                </a:cubicBezTo>
                <a:lnTo>
                  <a:pt x="64537" y="322649"/>
                </a:lnTo>
                <a:lnTo>
                  <a:pt x="63013" y="186250"/>
                </a:lnTo>
                <a:cubicBezTo>
                  <a:pt x="64351" y="139774"/>
                  <a:pt x="67563" y="93104"/>
                  <a:pt x="72722" y="46343"/>
                </a:cubicBezTo>
                <a:lnTo>
                  <a:pt x="79227" y="56436"/>
                </a:lnTo>
                <a:lnTo>
                  <a:pt x="148964" y="47897"/>
                </a:lnTo>
                <a:cubicBezTo>
                  <a:pt x="148523" y="-31860"/>
                  <a:pt x="174869" y="9937"/>
                  <a:pt x="192575" y="19286"/>
                </a:cubicBezTo>
                <a:cubicBezTo>
                  <a:pt x="210281" y="28635"/>
                  <a:pt x="240303" y="91681"/>
                  <a:pt x="255202" y="103990"/>
                </a:cubicBezTo>
                <a:lnTo>
                  <a:pt x="215135" y="5673"/>
                </a:lnTo>
                <a:cubicBezTo>
                  <a:pt x="217217" y="5615"/>
                  <a:pt x="175534" y="38693"/>
                  <a:pt x="177616" y="38635"/>
                </a:cubicBezTo>
                <a:cubicBezTo>
                  <a:pt x="240550" y="51479"/>
                  <a:pt x="277266" y="88235"/>
                  <a:pt x="315718" y="156772"/>
                </a:cubicBezTo>
                <a:cubicBezTo>
                  <a:pt x="354170" y="225309"/>
                  <a:pt x="423091" y="385761"/>
                  <a:pt x="408329" y="449858"/>
                </a:cubicBezTo>
                <a:lnTo>
                  <a:pt x="398497" y="478845"/>
                </a:lnTo>
                <a:lnTo>
                  <a:pt x="445805" y="528747"/>
                </a:lnTo>
                <a:cubicBezTo>
                  <a:pt x="718140" y="795071"/>
                  <a:pt x="1050810" y="979001"/>
                  <a:pt x="1407570" y="1053197"/>
                </a:cubicBezTo>
                <a:cubicBezTo>
                  <a:pt x="1883249" y="1152125"/>
                  <a:pt x="2360103" y="1047309"/>
                  <a:pt x="2742097" y="765711"/>
                </a:cubicBezTo>
                <a:lnTo>
                  <a:pt x="2757102" y="753200"/>
                </a:lnTo>
                <a:lnTo>
                  <a:pt x="2712558" y="707454"/>
                </a:lnTo>
                <a:cubicBezTo>
                  <a:pt x="2691708" y="678316"/>
                  <a:pt x="2675378" y="646008"/>
                  <a:pt x="2664558" y="611283"/>
                </a:cubicBezTo>
                <a:cubicBezTo>
                  <a:pt x="2618458" y="463340"/>
                  <a:pt x="2682568" y="305022"/>
                  <a:pt x="2822627" y="220936"/>
                </a:cubicBezTo>
                <a:lnTo>
                  <a:pt x="3030767" y="514619"/>
                </a:lnTo>
                <a:lnTo>
                  <a:pt x="3366432" y="680463"/>
                </a:lnTo>
                <a:cubicBezTo>
                  <a:pt x="3294043" y="804574"/>
                  <a:pt x="3147986" y="876766"/>
                  <a:pt x="2995591" y="863760"/>
                </a:cubicBezTo>
                <a:cubicBezTo>
                  <a:pt x="2956509" y="860424"/>
                  <a:pt x="2918984" y="851658"/>
                  <a:pt x="2884004" y="838214"/>
                </a:cubicBezTo>
                <a:lnTo>
                  <a:pt x="2865485" y="827907"/>
                </a:lnTo>
                <a:lnTo>
                  <a:pt x="2836579" y="940326"/>
                </a:lnTo>
                <a:cubicBezTo>
                  <a:pt x="2626940" y="1618404"/>
                  <a:pt x="1998482" y="2030575"/>
                  <a:pt x="1315410" y="1888514"/>
                </a:cubicBezTo>
                <a:cubicBezTo>
                  <a:pt x="931182" y="1808606"/>
                  <a:pt x="601286" y="1568227"/>
                  <a:pt x="376566" y="1242751"/>
                </a:cubicBezTo>
                <a:lnTo>
                  <a:pt x="288932" y="1101632"/>
                </a:lnTo>
                <a:lnTo>
                  <a:pt x="254724" y="1079132"/>
                </a:lnTo>
                <a:cubicBezTo>
                  <a:pt x="213725" y="1045876"/>
                  <a:pt x="171040" y="992925"/>
                  <a:pt x="132204" y="9263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7" name="Könnycsepp 86"/>
          <p:cNvSpPr/>
          <p:nvPr/>
        </p:nvSpPr>
        <p:spPr>
          <a:xfrm rot="10092985">
            <a:off x="6219622" y="1623679"/>
            <a:ext cx="415405" cy="471990"/>
          </a:xfrm>
          <a:prstGeom prst="teardrop">
            <a:avLst>
              <a:gd name="adj" fmla="val 124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4"/>
          <p:cNvSpPr/>
          <p:nvPr/>
        </p:nvSpPr>
        <p:spPr>
          <a:xfrm>
            <a:off x="9650519" y="5555218"/>
            <a:ext cx="164883" cy="1589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0" name="Szabadkéz 119"/>
              <p14:cNvContentPartPr/>
              <p14:nvPr/>
            </p14:nvContentPartPr>
            <p14:xfrm>
              <a:off x="7324693" y="1116663"/>
              <a:ext cx="70200" cy="27360"/>
            </p14:xfrm>
          </p:contentPart>
        </mc:Choice>
        <mc:Fallback xmlns="">
          <p:pic>
            <p:nvPicPr>
              <p:cNvPr id="120" name="Szabadkéz 1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2093" y="1104063"/>
                <a:ext cx="95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1" name="Szabadkéz 120"/>
              <p14:cNvContentPartPr/>
              <p14:nvPr/>
            </p14:nvContentPartPr>
            <p14:xfrm>
              <a:off x="7892773" y="2136903"/>
              <a:ext cx="360" cy="360"/>
            </p14:xfrm>
          </p:contentPart>
        </mc:Choice>
        <mc:Fallback xmlns="">
          <p:pic>
            <p:nvPicPr>
              <p:cNvPr id="121" name="Szabadkéz 1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0173" y="2124303"/>
                <a:ext cx="2556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122" name="Kép 1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213" y="2870974"/>
            <a:ext cx="3105150" cy="3933825"/>
          </a:xfrm>
          <a:prstGeom prst="rect">
            <a:avLst/>
          </a:prstGeom>
        </p:spPr>
      </p:pic>
      <p:sp>
        <p:nvSpPr>
          <p:cNvPr id="2" name="Könnycsepp 1"/>
          <p:cNvSpPr/>
          <p:nvPr/>
        </p:nvSpPr>
        <p:spPr>
          <a:xfrm rot="7512683">
            <a:off x="1766186" y="3349700"/>
            <a:ext cx="1663907" cy="1608243"/>
          </a:xfrm>
          <a:prstGeom prst="teardrop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6" name="Csoportba foglalás 85"/>
          <p:cNvGrpSpPr/>
          <p:nvPr/>
        </p:nvGrpSpPr>
        <p:grpSpPr>
          <a:xfrm>
            <a:off x="2187391" y="3791608"/>
            <a:ext cx="792846" cy="290149"/>
            <a:chOff x="2187391" y="3791608"/>
            <a:chExt cx="792846" cy="290149"/>
          </a:xfrm>
        </p:grpSpPr>
        <p:sp>
          <p:nvSpPr>
            <p:cNvPr id="102" name="Ellipszis 101"/>
            <p:cNvSpPr/>
            <p:nvPr/>
          </p:nvSpPr>
          <p:spPr>
            <a:xfrm>
              <a:off x="2187391" y="3791608"/>
              <a:ext cx="315214" cy="270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03" name="Ellipszis 102"/>
            <p:cNvSpPr/>
            <p:nvPr/>
          </p:nvSpPr>
          <p:spPr>
            <a:xfrm>
              <a:off x="2666253" y="3798211"/>
              <a:ext cx="313984" cy="283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Ellipszis 103"/>
            <p:cNvSpPr/>
            <p:nvPr/>
          </p:nvSpPr>
          <p:spPr>
            <a:xfrm>
              <a:off x="2252990" y="3873050"/>
              <a:ext cx="208372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Ellipszis 104"/>
            <p:cNvSpPr/>
            <p:nvPr/>
          </p:nvSpPr>
          <p:spPr>
            <a:xfrm>
              <a:off x="2727924" y="3873050"/>
              <a:ext cx="184429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6" name="Hold 105"/>
          <p:cNvSpPr/>
          <p:nvPr/>
        </p:nvSpPr>
        <p:spPr>
          <a:xfrm rot="16200000">
            <a:off x="2430214" y="3974862"/>
            <a:ext cx="276932" cy="551196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Ellipszis 131"/>
          <p:cNvSpPr/>
          <p:nvPr/>
        </p:nvSpPr>
        <p:spPr>
          <a:xfrm>
            <a:off x="5739301" y="6116133"/>
            <a:ext cx="761524" cy="509047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3" name="Szövegdoboz 132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grpSp>
        <p:nvGrpSpPr>
          <p:cNvPr id="85" name="Csoportba foglalás 84"/>
          <p:cNvGrpSpPr/>
          <p:nvPr/>
        </p:nvGrpSpPr>
        <p:grpSpPr>
          <a:xfrm>
            <a:off x="2230520" y="3909644"/>
            <a:ext cx="734625" cy="109563"/>
            <a:chOff x="2231233" y="3896206"/>
            <a:chExt cx="734625" cy="109563"/>
          </a:xfrm>
        </p:grpSpPr>
        <p:sp>
          <p:nvSpPr>
            <p:cNvPr id="84" name="Szabadkézi sokszög 83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Szabadkézi sokszög 107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1" name="Csoportba foglalás 110"/>
          <p:cNvGrpSpPr/>
          <p:nvPr/>
        </p:nvGrpSpPr>
        <p:grpSpPr>
          <a:xfrm>
            <a:off x="2174756" y="3772697"/>
            <a:ext cx="792846" cy="290149"/>
            <a:chOff x="2187391" y="3791608"/>
            <a:chExt cx="792846" cy="290149"/>
          </a:xfrm>
        </p:grpSpPr>
        <p:sp>
          <p:nvSpPr>
            <p:cNvPr id="112" name="Ellipszis 111"/>
            <p:cNvSpPr/>
            <p:nvPr/>
          </p:nvSpPr>
          <p:spPr>
            <a:xfrm>
              <a:off x="2187391" y="3791608"/>
              <a:ext cx="315214" cy="270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13" name="Ellipszis 112"/>
            <p:cNvSpPr/>
            <p:nvPr/>
          </p:nvSpPr>
          <p:spPr>
            <a:xfrm>
              <a:off x="2666253" y="3798211"/>
              <a:ext cx="313984" cy="283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/>
            <p:cNvSpPr/>
            <p:nvPr/>
          </p:nvSpPr>
          <p:spPr>
            <a:xfrm>
              <a:off x="2252990" y="3873050"/>
              <a:ext cx="208372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/>
            <p:cNvSpPr/>
            <p:nvPr/>
          </p:nvSpPr>
          <p:spPr>
            <a:xfrm>
              <a:off x="2727924" y="3873050"/>
              <a:ext cx="184429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49" name="Csoportba foglalás 148"/>
          <p:cNvGrpSpPr/>
          <p:nvPr/>
        </p:nvGrpSpPr>
        <p:grpSpPr>
          <a:xfrm>
            <a:off x="2189268" y="3936845"/>
            <a:ext cx="734625" cy="109563"/>
            <a:chOff x="2231233" y="3896206"/>
            <a:chExt cx="734625" cy="109563"/>
          </a:xfrm>
        </p:grpSpPr>
        <p:sp>
          <p:nvSpPr>
            <p:cNvPr id="150" name="Szabadkézi sokszög 149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Szabadkézi sokszög 150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2226367" y="3860496"/>
            <a:ext cx="734625" cy="109563"/>
            <a:chOff x="2231233" y="3896206"/>
            <a:chExt cx="734625" cy="109563"/>
          </a:xfrm>
        </p:grpSpPr>
        <p:sp>
          <p:nvSpPr>
            <p:cNvPr id="153" name="Szabadkézi sokszög 152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Szabadkézi sokszög 153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5" name="Csoportba foglalás 154"/>
          <p:cNvGrpSpPr/>
          <p:nvPr/>
        </p:nvGrpSpPr>
        <p:grpSpPr>
          <a:xfrm>
            <a:off x="2165399" y="3916925"/>
            <a:ext cx="734625" cy="109563"/>
            <a:chOff x="2231233" y="3896206"/>
            <a:chExt cx="734625" cy="109563"/>
          </a:xfrm>
        </p:grpSpPr>
        <p:sp>
          <p:nvSpPr>
            <p:cNvPr id="156" name="Szabadkézi sokszög 155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Szabadkézi sokszög 156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8" name="Csoportba foglalás 157"/>
          <p:cNvGrpSpPr/>
          <p:nvPr/>
        </p:nvGrpSpPr>
        <p:grpSpPr>
          <a:xfrm>
            <a:off x="2191735" y="3907544"/>
            <a:ext cx="734625" cy="109563"/>
            <a:chOff x="2231233" y="3896206"/>
            <a:chExt cx="734625" cy="109563"/>
          </a:xfrm>
        </p:grpSpPr>
        <p:sp>
          <p:nvSpPr>
            <p:cNvPr id="159" name="Szabadkézi sokszög 158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Szabadkézi sokszög 159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1" name="Csoportba foglalás 160"/>
          <p:cNvGrpSpPr/>
          <p:nvPr/>
        </p:nvGrpSpPr>
        <p:grpSpPr>
          <a:xfrm>
            <a:off x="2223955" y="3916934"/>
            <a:ext cx="734625" cy="109563"/>
            <a:chOff x="2231233" y="3896206"/>
            <a:chExt cx="734625" cy="109563"/>
          </a:xfrm>
        </p:grpSpPr>
        <p:sp>
          <p:nvSpPr>
            <p:cNvPr id="162" name="Szabadkézi sokszög 161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Szabadkézi sokszög 162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4" name="Csoportba foglalás 163"/>
          <p:cNvGrpSpPr/>
          <p:nvPr/>
        </p:nvGrpSpPr>
        <p:grpSpPr>
          <a:xfrm>
            <a:off x="2182388" y="3879839"/>
            <a:ext cx="734625" cy="109563"/>
            <a:chOff x="2231233" y="3896206"/>
            <a:chExt cx="734625" cy="109563"/>
          </a:xfrm>
        </p:grpSpPr>
        <p:sp>
          <p:nvSpPr>
            <p:cNvPr id="165" name="Szabadkézi sokszög 164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6" name="Szabadkézi sokszög 165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7" name="Csoportba foglalás 166"/>
          <p:cNvGrpSpPr/>
          <p:nvPr/>
        </p:nvGrpSpPr>
        <p:grpSpPr>
          <a:xfrm>
            <a:off x="2224202" y="3841623"/>
            <a:ext cx="734625" cy="109563"/>
            <a:chOff x="2231233" y="3896206"/>
            <a:chExt cx="734625" cy="109563"/>
          </a:xfrm>
        </p:grpSpPr>
        <p:sp>
          <p:nvSpPr>
            <p:cNvPr id="168" name="Szabadkézi sokszög 167"/>
            <p:cNvSpPr/>
            <p:nvPr/>
          </p:nvSpPr>
          <p:spPr>
            <a:xfrm>
              <a:off x="2231233" y="3905599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Szabadkézi sokszög 168"/>
            <p:cNvSpPr/>
            <p:nvPr/>
          </p:nvSpPr>
          <p:spPr>
            <a:xfrm>
              <a:off x="2707108" y="3896206"/>
              <a:ext cx="258750" cy="100170"/>
            </a:xfrm>
            <a:custGeom>
              <a:avLst/>
              <a:gdLst>
                <a:gd name="connsiteX0" fmla="*/ 0 w 342900"/>
                <a:gd name="connsiteY0" fmla="*/ 14108 h 157290"/>
                <a:gd name="connsiteX1" fmla="*/ 76200 w 342900"/>
                <a:gd name="connsiteY1" fmla="*/ 99833 h 157290"/>
                <a:gd name="connsiteX2" fmla="*/ 85725 w 342900"/>
                <a:gd name="connsiteY2" fmla="*/ 118883 h 157290"/>
                <a:gd name="connsiteX3" fmla="*/ 142875 w 342900"/>
                <a:gd name="connsiteY3" fmla="*/ 147458 h 157290"/>
                <a:gd name="connsiteX4" fmla="*/ 219075 w 342900"/>
                <a:gd name="connsiteY4" fmla="*/ 156983 h 157290"/>
                <a:gd name="connsiteX5" fmla="*/ 276225 w 342900"/>
                <a:gd name="connsiteY5" fmla="*/ 137933 h 157290"/>
                <a:gd name="connsiteX6" fmla="*/ 304800 w 342900"/>
                <a:gd name="connsiteY6" fmla="*/ 99833 h 157290"/>
                <a:gd name="connsiteX7" fmla="*/ 333375 w 342900"/>
                <a:gd name="connsiteY7" fmla="*/ 52208 h 157290"/>
                <a:gd name="connsiteX8" fmla="*/ 333375 w 342900"/>
                <a:gd name="connsiteY8" fmla="*/ 4583 h 157290"/>
                <a:gd name="connsiteX9" fmla="*/ 342900 w 342900"/>
                <a:gd name="connsiteY9" fmla="*/ 4583 h 15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57290">
                  <a:moveTo>
                    <a:pt x="0" y="14108"/>
                  </a:moveTo>
                  <a:cubicBezTo>
                    <a:pt x="30956" y="48239"/>
                    <a:pt x="61913" y="82371"/>
                    <a:pt x="76200" y="99833"/>
                  </a:cubicBezTo>
                  <a:cubicBezTo>
                    <a:pt x="90487" y="117295"/>
                    <a:pt x="74613" y="110946"/>
                    <a:pt x="85725" y="118883"/>
                  </a:cubicBezTo>
                  <a:cubicBezTo>
                    <a:pt x="96838" y="126821"/>
                    <a:pt x="120650" y="141108"/>
                    <a:pt x="142875" y="147458"/>
                  </a:cubicBezTo>
                  <a:cubicBezTo>
                    <a:pt x="165100" y="153808"/>
                    <a:pt x="196850" y="158570"/>
                    <a:pt x="219075" y="156983"/>
                  </a:cubicBezTo>
                  <a:cubicBezTo>
                    <a:pt x="241300" y="155396"/>
                    <a:pt x="276225" y="137933"/>
                    <a:pt x="276225" y="137933"/>
                  </a:cubicBezTo>
                  <a:cubicBezTo>
                    <a:pt x="290512" y="128408"/>
                    <a:pt x="295275" y="114120"/>
                    <a:pt x="304800" y="99833"/>
                  </a:cubicBezTo>
                  <a:cubicBezTo>
                    <a:pt x="314325" y="85546"/>
                    <a:pt x="328613" y="68083"/>
                    <a:pt x="333375" y="52208"/>
                  </a:cubicBezTo>
                  <a:cubicBezTo>
                    <a:pt x="338137" y="36333"/>
                    <a:pt x="333375" y="4583"/>
                    <a:pt x="333375" y="4583"/>
                  </a:cubicBezTo>
                  <a:cubicBezTo>
                    <a:pt x="334963" y="-3355"/>
                    <a:pt x="338931" y="614"/>
                    <a:pt x="342900" y="45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0" name="Csoportba foglalás 169"/>
          <p:cNvGrpSpPr/>
          <p:nvPr/>
        </p:nvGrpSpPr>
        <p:grpSpPr>
          <a:xfrm>
            <a:off x="2191783" y="3782694"/>
            <a:ext cx="792846" cy="290149"/>
            <a:chOff x="2187391" y="3791608"/>
            <a:chExt cx="792846" cy="290149"/>
          </a:xfrm>
        </p:grpSpPr>
        <p:sp>
          <p:nvSpPr>
            <p:cNvPr id="171" name="Ellipszis 170"/>
            <p:cNvSpPr/>
            <p:nvPr/>
          </p:nvSpPr>
          <p:spPr>
            <a:xfrm>
              <a:off x="2187391" y="3791608"/>
              <a:ext cx="315214" cy="270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72" name="Ellipszis 171"/>
            <p:cNvSpPr/>
            <p:nvPr/>
          </p:nvSpPr>
          <p:spPr>
            <a:xfrm>
              <a:off x="2666253" y="3798211"/>
              <a:ext cx="313984" cy="283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Ellipszis 172"/>
            <p:cNvSpPr/>
            <p:nvPr/>
          </p:nvSpPr>
          <p:spPr>
            <a:xfrm>
              <a:off x="2252990" y="3873050"/>
              <a:ext cx="208372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Ellipszis 173"/>
            <p:cNvSpPr/>
            <p:nvPr/>
          </p:nvSpPr>
          <p:spPr>
            <a:xfrm>
              <a:off x="2727924" y="3873050"/>
              <a:ext cx="184429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5" name="Csoportba foglalás 174"/>
          <p:cNvGrpSpPr/>
          <p:nvPr/>
        </p:nvGrpSpPr>
        <p:grpSpPr>
          <a:xfrm>
            <a:off x="2185273" y="3787151"/>
            <a:ext cx="792846" cy="290149"/>
            <a:chOff x="2187391" y="3791608"/>
            <a:chExt cx="792846" cy="290149"/>
          </a:xfrm>
        </p:grpSpPr>
        <p:sp>
          <p:nvSpPr>
            <p:cNvPr id="176" name="Ellipszis 175"/>
            <p:cNvSpPr/>
            <p:nvPr/>
          </p:nvSpPr>
          <p:spPr>
            <a:xfrm>
              <a:off x="2187391" y="3791608"/>
              <a:ext cx="315214" cy="270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77" name="Ellipszis 176"/>
            <p:cNvSpPr/>
            <p:nvPr/>
          </p:nvSpPr>
          <p:spPr>
            <a:xfrm>
              <a:off x="2666253" y="3798211"/>
              <a:ext cx="313984" cy="283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/>
            <p:cNvSpPr/>
            <p:nvPr/>
          </p:nvSpPr>
          <p:spPr>
            <a:xfrm>
              <a:off x="2252990" y="3873050"/>
              <a:ext cx="208372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/>
            <p:cNvSpPr/>
            <p:nvPr/>
          </p:nvSpPr>
          <p:spPr>
            <a:xfrm>
              <a:off x="2727924" y="3873050"/>
              <a:ext cx="184429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0" name="Csoportba foglalás 179"/>
          <p:cNvGrpSpPr/>
          <p:nvPr/>
        </p:nvGrpSpPr>
        <p:grpSpPr>
          <a:xfrm>
            <a:off x="2196029" y="3764054"/>
            <a:ext cx="792846" cy="290149"/>
            <a:chOff x="2187391" y="3791608"/>
            <a:chExt cx="792846" cy="290149"/>
          </a:xfrm>
        </p:grpSpPr>
        <p:sp>
          <p:nvSpPr>
            <p:cNvPr id="181" name="Ellipszis 180"/>
            <p:cNvSpPr/>
            <p:nvPr/>
          </p:nvSpPr>
          <p:spPr>
            <a:xfrm>
              <a:off x="2187391" y="3791608"/>
              <a:ext cx="315214" cy="2705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v</a:t>
              </a:r>
              <a:endParaRPr lang="hu-HU" dirty="0"/>
            </a:p>
          </p:txBody>
        </p:sp>
        <p:sp>
          <p:nvSpPr>
            <p:cNvPr id="182" name="Ellipszis 181"/>
            <p:cNvSpPr/>
            <p:nvPr/>
          </p:nvSpPr>
          <p:spPr>
            <a:xfrm>
              <a:off x="2666253" y="3798211"/>
              <a:ext cx="313984" cy="2835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182"/>
            <p:cNvSpPr/>
            <p:nvPr/>
          </p:nvSpPr>
          <p:spPr>
            <a:xfrm>
              <a:off x="2252990" y="3873050"/>
              <a:ext cx="208372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Ellipszis 183"/>
            <p:cNvSpPr/>
            <p:nvPr/>
          </p:nvSpPr>
          <p:spPr>
            <a:xfrm>
              <a:off x="2727924" y="3873050"/>
              <a:ext cx="184429" cy="1891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76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abadkézi sokszög 18"/>
          <p:cNvSpPr/>
          <p:nvPr/>
        </p:nvSpPr>
        <p:spPr>
          <a:xfrm rot="3729422">
            <a:off x="6744217" y="3948739"/>
            <a:ext cx="1874291" cy="2314705"/>
          </a:xfrm>
          <a:custGeom>
            <a:avLst/>
            <a:gdLst>
              <a:gd name="connsiteX0" fmla="*/ 63266 w 1874291"/>
              <a:gd name="connsiteY0" fmla="*/ 1109567 h 2314705"/>
              <a:gd name="connsiteX1" fmla="*/ 318423 w 1874291"/>
              <a:gd name="connsiteY1" fmla="*/ 861921 h 2314705"/>
              <a:gd name="connsiteX2" fmla="*/ 581740 w 1874291"/>
              <a:gd name="connsiteY2" fmla="*/ 861921 h 2314705"/>
              <a:gd name="connsiteX3" fmla="*/ 558273 w 1874291"/>
              <a:gd name="connsiteY3" fmla="*/ 884696 h 2314705"/>
              <a:gd name="connsiteX4" fmla="*/ 745793 w 1874291"/>
              <a:gd name="connsiteY4" fmla="*/ 803787 h 2314705"/>
              <a:gd name="connsiteX5" fmla="*/ 890415 w 1874291"/>
              <a:gd name="connsiteY5" fmla="*/ 722820 h 2314705"/>
              <a:gd name="connsiteX6" fmla="*/ 879434 w 1874291"/>
              <a:gd name="connsiteY6" fmla="*/ 667326 h 2314705"/>
              <a:gd name="connsiteX7" fmla="*/ 1408420 w 1874291"/>
              <a:gd name="connsiteY7" fmla="*/ 413386 h 2314705"/>
              <a:gd name="connsiteX8" fmla="*/ 1378404 w 1874291"/>
              <a:gd name="connsiteY8" fmla="*/ 978028 h 2314705"/>
              <a:gd name="connsiteX9" fmla="*/ 1362878 w 1874291"/>
              <a:gd name="connsiteY9" fmla="*/ 979663 h 2314705"/>
              <a:gd name="connsiteX10" fmla="*/ 1377670 w 1874291"/>
              <a:gd name="connsiteY10" fmla="*/ 1099329 h 2314705"/>
              <a:gd name="connsiteX11" fmla="*/ 1431436 w 1874291"/>
              <a:gd name="connsiteY11" fmla="*/ 1323518 h 2314705"/>
              <a:gd name="connsiteX12" fmla="*/ 936905 w 1874291"/>
              <a:gd name="connsiteY12" fmla="*/ 2266896 h 2314705"/>
              <a:gd name="connsiteX13" fmla="*/ 29907 w 1874291"/>
              <a:gd name="connsiteY13" fmla="*/ 1842673 h 2314705"/>
              <a:gd name="connsiteX14" fmla="*/ 39808 w 1874291"/>
              <a:gd name="connsiteY14" fmla="*/ 1398939 h 2314705"/>
              <a:gd name="connsiteX15" fmla="*/ 63266 w 1874291"/>
              <a:gd name="connsiteY15" fmla="*/ 1340450 h 231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4291" h="2314705">
                <a:moveTo>
                  <a:pt x="63266" y="1109567"/>
                </a:moveTo>
                <a:lnTo>
                  <a:pt x="318423" y="861921"/>
                </a:lnTo>
                <a:lnTo>
                  <a:pt x="581740" y="861921"/>
                </a:lnTo>
                <a:lnTo>
                  <a:pt x="558273" y="884696"/>
                </a:lnTo>
                <a:lnTo>
                  <a:pt x="745793" y="803787"/>
                </a:lnTo>
                <a:lnTo>
                  <a:pt x="890415" y="722820"/>
                </a:lnTo>
                <a:lnTo>
                  <a:pt x="879434" y="667326"/>
                </a:lnTo>
                <a:cubicBezTo>
                  <a:pt x="727024" y="-243146"/>
                  <a:pt x="1563993" y="-114353"/>
                  <a:pt x="1408420" y="413386"/>
                </a:cubicBezTo>
                <a:cubicBezTo>
                  <a:pt x="1867622" y="146312"/>
                  <a:pt x="2185627" y="866407"/>
                  <a:pt x="1378404" y="978028"/>
                </a:cubicBezTo>
                <a:lnTo>
                  <a:pt x="1362878" y="979663"/>
                </a:lnTo>
                <a:lnTo>
                  <a:pt x="1377670" y="1099329"/>
                </a:lnTo>
                <a:cubicBezTo>
                  <a:pt x="1391439" y="1175596"/>
                  <a:pt x="1409361" y="1250326"/>
                  <a:pt x="1431436" y="1323518"/>
                </a:cubicBezTo>
                <a:cubicBezTo>
                  <a:pt x="1545336" y="1701171"/>
                  <a:pt x="1323927" y="2123535"/>
                  <a:pt x="936905" y="2266896"/>
                </a:cubicBezTo>
                <a:cubicBezTo>
                  <a:pt x="549884" y="2410256"/>
                  <a:pt x="143807" y="2220326"/>
                  <a:pt x="29907" y="1842673"/>
                </a:cubicBezTo>
                <a:cubicBezTo>
                  <a:pt x="-14585" y="1695152"/>
                  <a:pt x="-7913" y="1540809"/>
                  <a:pt x="39808" y="1398939"/>
                </a:cubicBezTo>
                <a:lnTo>
                  <a:pt x="63266" y="1340450"/>
                </a:lnTo>
                <a:close/>
              </a:path>
            </a:pathLst>
          </a:custGeom>
          <a:solidFill>
            <a:srgbClr val="F231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Folyamatábra: Mágneslemez 3"/>
          <p:cNvSpPr/>
          <p:nvPr/>
        </p:nvSpPr>
        <p:spPr>
          <a:xfrm rot="884402">
            <a:off x="3051668" y="2233154"/>
            <a:ext cx="848993" cy="1253765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1"/>
          <p:cNvSpPr/>
          <p:nvPr/>
        </p:nvSpPr>
        <p:spPr>
          <a:xfrm>
            <a:off x="6487646" y="4506100"/>
            <a:ext cx="892068" cy="1208228"/>
          </a:xfrm>
          <a:prstGeom prst="ellipse">
            <a:avLst/>
          </a:prstGeom>
          <a:solidFill>
            <a:srgbClr val="F231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6579456" y="4827560"/>
            <a:ext cx="226243" cy="263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6933680" y="4827559"/>
            <a:ext cx="226243" cy="263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6620698" y="4939109"/>
            <a:ext cx="143758" cy="1524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6956461" y="4939108"/>
            <a:ext cx="143758" cy="15240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Késleltetés 12"/>
          <p:cNvSpPr/>
          <p:nvPr/>
        </p:nvSpPr>
        <p:spPr>
          <a:xfrm rot="5400000">
            <a:off x="9383220" y="4204039"/>
            <a:ext cx="136775" cy="46734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Hold 13"/>
          <p:cNvSpPr/>
          <p:nvPr/>
        </p:nvSpPr>
        <p:spPr>
          <a:xfrm rot="16200000">
            <a:off x="6742267" y="5083671"/>
            <a:ext cx="276932" cy="551196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old 19"/>
          <p:cNvSpPr/>
          <p:nvPr/>
        </p:nvSpPr>
        <p:spPr>
          <a:xfrm rot="10800000">
            <a:off x="6856540" y="4506100"/>
            <a:ext cx="627603" cy="1208228"/>
          </a:xfrm>
          <a:prstGeom prst="moon">
            <a:avLst>
              <a:gd name="adj" fmla="val 127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old 20"/>
          <p:cNvSpPr/>
          <p:nvPr/>
        </p:nvSpPr>
        <p:spPr>
          <a:xfrm rot="10800000">
            <a:off x="7867883" y="4778195"/>
            <a:ext cx="275192" cy="708205"/>
          </a:xfrm>
          <a:prstGeom prst="moon">
            <a:avLst>
              <a:gd name="adj" fmla="val 5721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old 21"/>
          <p:cNvSpPr/>
          <p:nvPr/>
        </p:nvSpPr>
        <p:spPr>
          <a:xfrm rot="10800000">
            <a:off x="4631637" y="1679096"/>
            <a:ext cx="627603" cy="1208228"/>
          </a:xfrm>
          <a:prstGeom prst="moon">
            <a:avLst>
              <a:gd name="adj" fmla="val 127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old 22"/>
          <p:cNvSpPr/>
          <p:nvPr/>
        </p:nvSpPr>
        <p:spPr>
          <a:xfrm rot="10800000">
            <a:off x="6856538" y="4473844"/>
            <a:ext cx="939929" cy="1249911"/>
          </a:xfrm>
          <a:prstGeom prst="moon">
            <a:avLst>
              <a:gd name="adj" fmla="val 127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old 23"/>
          <p:cNvSpPr/>
          <p:nvPr/>
        </p:nvSpPr>
        <p:spPr>
          <a:xfrm rot="10800000">
            <a:off x="6982246" y="4488430"/>
            <a:ext cx="699117" cy="1235325"/>
          </a:xfrm>
          <a:prstGeom prst="moon">
            <a:avLst>
              <a:gd name="adj" fmla="val 32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old 24"/>
          <p:cNvSpPr/>
          <p:nvPr/>
        </p:nvSpPr>
        <p:spPr>
          <a:xfrm flipH="1" flipV="1">
            <a:off x="9217934" y="2719612"/>
            <a:ext cx="157672" cy="789651"/>
          </a:xfrm>
          <a:prstGeom prst="moon">
            <a:avLst>
              <a:gd name="adj" fmla="val 763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Könnycsepp 25"/>
          <p:cNvSpPr/>
          <p:nvPr/>
        </p:nvSpPr>
        <p:spPr>
          <a:xfrm>
            <a:off x="6794458" y="5706893"/>
            <a:ext cx="278443" cy="282303"/>
          </a:xfrm>
          <a:prstGeom prst="teardrop">
            <a:avLst/>
          </a:prstGeom>
          <a:solidFill>
            <a:srgbClr val="F231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Háromszög 26"/>
          <p:cNvSpPr/>
          <p:nvPr/>
        </p:nvSpPr>
        <p:spPr>
          <a:xfrm rot="3964765">
            <a:off x="8262558" y="4775736"/>
            <a:ext cx="45719" cy="34085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ív 14"/>
          <p:cNvSpPr/>
          <p:nvPr/>
        </p:nvSpPr>
        <p:spPr>
          <a:xfrm rot="7058368">
            <a:off x="7531340" y="5454924"/>
            <a:ext cx="531379" cy="480767"/>
          </a:xfrm>
          <a:prstGeom prst="heart">
            <a:avLst/>
          </a:prstGeom>
          <a:solidFill>
            <a:srgbClr val="F231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6397963">
            <a:off x="8262756" y="5161121"/>
            <a:ext cx="45719" cy="30250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Háromszög 28"/>
          <p:cNvSpPr/>
          <p:nvPr/>
        </p:nvSpPr>
        <p:spPr>
          <a:xfrm rot="5400000">
            <a:off x="8238972" y="5029210"/>
            <a:ext cx="45719" cy="19948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Háromszög 29"/>
          <p:cNvSpPr/>
          <p:nvPr/>
        </p:nvSpPr>
        <p:spPr>
          <a:xfrm rot="1869958" flipH="1">
            <a:off x="7280503" y="4354923"/>
            <a:ext cx="100561" cy="1029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Háromszög 30"/>
          <p:cNvSpPr/>
          <p:nvPr/>
        </p:nvSpPr>
        <p:spPr>
          <a:xfrm rot="1869958">
            <a:off x="7426221" y="4382034"/>
            <a:ext cx="80174" cy="1113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Hold 31"/>
          <p:cNvSpPr/>
          <p:nvPr/>
        </p:nvSpPr>
        <p:spPr>
          <a:xfrm rot="10800000">
            <a:off x="7786736" y="4737178"/>
            <a:ext cx="247298" cy="760557"/>
          </a:xfrm>
          <a:prstGeom prst="moon">
            <a:avLst>
              <a:gd name="adj" fmla="val 57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 rot="1004895">
            <a:off x="2985063" y="2816092"/>
            <a:ext cx="9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Konzerv</a:t>
            </a:r>
            <a:endParaRPr lang="hu-HU" b="1" dirty="0"/>
          </a:p>
        </p:txBody>
      </p:sp>
      <p:sp>
        <p:nvSpPr>
          <p:cNvPr id="35" name="Kocka 34"/>
          <p:cNvSpPr/>
          <p:nvPr/>
        </p:nvSpPr>
        <p:spPr>
          <a:xfrm>
            <a:off x="1488865" y="5377569"/>
            <a:ext cx="1717339" cy="750771"/>
          </a:xfrm>
          <a:prstGeom prst="cube">
            <a:avLst/>
          </a:prstGeom>
          <a:solidFill>
            <a:srgbClr val="745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Folyamatábra: Késleltetés 35"/>
          <p:cNvSpPr/>
          <p:nvPr/>
        </p:nvSpPr>
        <p:spPr>
          <a:xfrm rot="16200000">
            <a:off x="1853374" y="4443498"/>
            <a:ext cx="977147" cy="1564505"/>
          </a:xfrm>
          <a:prstGeom prst="flowChartDelay">
            <a:avLst/>
          </a:prstGeom>
          <a:solidFill>
            <a:srgbClr val="7458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Folyamatábra: Mágneslemez 33"/>
          <p:cNvSpPr/>
          <p:nvPr/>
        </p:nvSpPr>
        <p:spPr>
          <a:xfrm rot="20808604">
            <a:off x="1585332" y="5427238"/>
            <a:ext cx="381438" cy="140997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olyamatábra: Mágneslemez 36"/>
          <p:cNvSpPr/>
          <p:nvPr/>
        </p:nvSpPr>
        <p:spPr>
          <a:xfrm rot="351084">
            <a:off x="1734374" y="5366712"/>
            <a:ext cx="361087" cy="176757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Mágneslemez 37"/>
          <p:cNvSpPr/>
          <p:nvPr/>
        </p:nvSpPr>
        <p:spPr>
          <a:xfrm rot="21251348">
            <a:off x="1888175" y="5499795"/>
            <a:ext cx="269869" cy="103794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/>
          <p:cNvSpPr/>
          <p:nvPr/>
        </p:nvSpPr>
        <p:spPr>
          <a:xfrm>
            <a:off x="2060812" y="5428326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/>
          <p:nvPr/>
        </p:nvSpPr>
        <p:spPr>
          <a:xfrm>
            <a:off x="2135876" y="5534209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/>
          <p:nvPr/>
        </p:nvSpPr>
        <p:spPr>
          <a:xfrm>
            <a:off x="2330737" y="5644804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2399795" y="5490486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/>
          <p:cNvSpPr/>
          <p:nvPr/>
        </p:nvSpPr>
        <p:spPr>
          <a:xfrm>
            <a:off x="2477050" y="5392160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2607098" y="5435882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Ötszög 46"/>
          <p:cNvSpPr/>
          <p:nvPr/>
        </p:nvSpPr>
        <p:spPr>
          <a:xfrm rot="5945789">
            <a:off x="2099560" y="5096171"/>
            <a:ext cx="399668" cy="206986"/>
          </a:xfrm>
          <a:prstGeom prst="homePlate">
            <a:avLst>
              <a:gd name="adj" fmla="val 86562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Kocka 47"/>
          <p:cNvSpPr/>
          <p:nvPr/>
        </p:nvSpPr>
        <p:spPr>
          <a:xfrm>
            <a:off x="2023109" y="5775489"/>
            <a:ext cx="288137" cy="98326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/>
          <p:nvPr/>
        </p:nvSpPr>
        <p:spPr>
          <a:xfrm>
            <a:off x="2272240" y="5775489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/>
          <p:nvPr/>
        </p:nvSpPr>
        <p:spPr>
          <a:xfrm>
            <a:off x="2232128" y="5664894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/>
          <p:nvPr/>
        </p:nvSpPr>
        <p:spPr>
          <a:xfrm>
            <a:off x="2738778" y="5539448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/>
          <p:nvPr/>
        </p:nvSpPr>
        <p:spPr>
          <a:xfrm>
            <a:off x="2828000" y="5399408"/>
            <a:ext cx="192505" cy="196653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27" y="2791913"/>
            <a:ext cx="1853345" cy="1274174"/>
          </a:xfrm>
          <a:prstGeom prst="rect">
            <a:avLst/>
          </a:prstGeom>
        </p:spPr>
      </p:pic>
      <p:sp>
        <p:nvSpPr>
          <p:cNvPr id="57" name="Szabadkézi sokszög 56"/>
          <p:cNvSpPr/>
          <p:nvPr/>
        </p:nvSpPr>
        <p:spPr>
          <a:xfrm rot="739605" flipV="1">
            <a:off x="9768307" y="1631536"/>
            <a:ext cx="1983436" cy="2098739"/>
          </a:xfrm>
          <a:custGeom>
            <a:avLst/>
            <a:gdLst>
              <a:gd name="connsiteX0" fmla="*/ 913618 w 1983436"/>
              <a:gd name="connsiteY0" fmla="*/ 1943200 h 2098739"/>
              <a:gd name="connsiteX1" fmla="*/ 768510 w 1983436"/>
              <a:gd name="connsiteY1" fmla="*/ 1757415 h 2098739"/>
              <a:gd name="connsiteX2" fmla="*/ 977887 w 1983436"/>
              <a:gd name="connsiteY2" fmla="*/ 1649094 h 2098739"/>
              <a:gd name="connsiteX3" fmla="*/ 1122995 w 1983436"/>
              <a:gd name="connsiteY3" fmla="*/ 1834879 h 2098739"/>
              <a:gd name="connsiteX4" fmla="*/ 913618 w 1983436"/>
              <a:gd name="connsiteY4" fmla="*/ 1943200 h 2098739"/>
              <a:gd name="connsiteX5" fmla="*/ 881483 w 1983436"/>
              <a:gd name="connsiteY5" fmla="*/ 2090253 h 2098739"/>
              <a:gd name="connsiteX6" fmla="*/ 1270047 w 1983436"/>
              <a:gd name="connsiteY6" fmla="*/ 1867014 h 2098739"/>
              <a:gd name="connsiteX7" fmla="*/ 1124474 w 1983436"/>
              <a:gd name="connsiteY7" fmla="*/ 1548426 h 2098739"/>
              <a:gd name="connsiteX8" fmla="*/ 1107818 w 1983436"/>
              <a:gd name="connsiteY8" fmla="*/ 1539792 h 2098739"/>
              <a:gd name="connsiteX9" fmla="*/ 1114617 w 1983436"/>
              <a:gd name="connsiteY9" fmla="*/ 1336528 h 2098739"/>
              <a:gd name="connsiteX10" fmla="*/ 1395039 w 1983436"/>
              <a:gd name="connsiteY10" fmla="*/ 1336528 h 2098739"/>
              <a:gd name="connsiteX11" fmla="*/ 1433702 w 1983436"/>
              <a:gd name="connsiteY11" fmla="*/ 1297865 h 2098739"/>
              <a:gd name="connsiteX12" fmla="*/ 1433702 w 1983436"/>
              <a:gd name="connsiteY12" fmla="*/ 1181875 h 2098739"/>
              <a:gd name="connsiteX13" fmla="*/ 1119790 w 1983436"/>
              <a:gd name="connsiteY13" fmla="*/ 1181875 h 2098739"/>
              <a:gd name="connsiteX14" fmla="*/ 1129866 w 1983436"/>
              <a:gd name="connsiteY14" fmla="*/ 880661 h 2098739"/>
              <a:gd name="connsiteX15" fmla="*/ 1552611 w 1983436"/>
              <a:gd name="connsiteY15" fmla="*/ 485283 h 2098739"/>
              <a:gd name="connsiteX16" fmla="*/ 1666003 w 1983436"/>
              <a:gd name="connsiteY16" fmla="*/ 489075 h 2098739"/>
              <a:gd name="connsiteX17" fmla="*/ 1660339 w 1983436"/>
              <a:gd name="connsiteY17" fmla="*/ 658405 h 2098739"/>
              <a:gd name="connsiteX18" fmla="*/ 1983436 w 1983436"/>
              <a:gd name="connsiteY18" fmla="*/ 360333 h 2098739"/>
              <a:gd name="connsiteX19" fmla="*/ 1680980 w 1983436"/>
              <a:gd name="connsiteY19" fmla="*/ 41336 h 2098739"/>
              <a:gd name="connsiteX20" fmla="*/ 1675316 w 1983436"/>
              <a:gd name="connsiteY20" fmla="*/ 210665 h 2098739"/>
              <a:gd name="connsiteX21" fmla="*/ 1561924 w 1983436"/>
              <a:gd name="connsiteY21" fmla="*/ 206872 h 2098739"/>
              <a:gd name="connsiteX22" fmla="*/ 1069073 w 1983436"/>
              <a:gd name="connsiteY22" fmla="*/ 391968 h 2098739"/>
              <a:gd name="connsiteX23" fmla="*/ 988282 w 1983436"/>
              <a:gd name="connsiteY23" fmla="*/ 483474 h 2098739"/>
              <a:gd name="connsiteX24" fmla="*/ 975993 w 1983436"/>
              <a:gd name="connsiteY24" fmla="*/ 457745 h 2098739"/>
              <a:gd name="connsiteX25" fmla="*/ 376295 w 1983436"/>
              <a:gd name="connsiteY25" fmla="*/ 97944 h 2098739"/>
              <a:gd name="connsiteX26" fmla="*/ 285392 w 1983436"/>
              <a:gd name="connsiteY26" fmla="*/ 93239 h 2098739"/>
              <a:gd name="connsiteX27" fmla="*/ 290219 w 1983436"/>
              <a:gd name="connsiteY27" fmla="*/ 0 h 2098739"/>
              <a:gd name="connsiteX28" fmla="*/ 0 w 1983436"/>
              <a:gd name="connsiteY28" fmla="*/ 217936 h 2098739"/>
              <a:gd name="connsiteX29" fmla="*/ 266167 w 1983436"/>
              <a:gd name="connsiteY29" fmla="*/ 464672 h 2098739"/>
              <a:gd name="connsiteX30" fmla="*/ 270993 w 1983436"/>
              <a:gd name="connsiteY30" fmla="*/ 371432 h 2098739"/>
              <a:gd name="connsiteX31" fmla="*/ 361895 w 1983436"/>
              <a:gd name="connsiteY31" fmla="*/ 376138 h 2098739"/>
              <a:gd name="connsiteX32" fmla="*/ 803286 w 1983436"/>
              <a:gd name="connsiteY32" fmla="*/ 865717 h 2098739"/>
              <a:gd name="connsiteX33" fmla="*/ 786921 w 1983436"/>
              <a:gd name="connsiteY33" fmla="*/ 1181875 h 2098739"/>
              <a:gd name="connsiteX34" fmla="*/ 511573 w 1983436"/>
              <a:gd name="connsiteY34" fmla="*/ 1181875 h 2098739"/>
              <a:gd name="connsiteX35" fmla="*/ 472910 w 1983436"/>
              <a:gd name="connsiteY35" fmla="*/ 1220538 h 2098739"/>
              <a:gd name="connsiteX36" fmla="*/ 472910 w 1983436"/>
              <a:gd name="connsiteY36" fmla="*/ 1336528 h 2098739"/>
              <a:gd name="connsiteX37" fmla="*/ 778915 w 1983436"/>
              <a:gd name="connsiteY37" fmla="*/ 1336528 h 2098739"/>
              <a:gd name="connsiteX38" fmla="*/ 768642 w 1983436"/>
              <a:gd name="connsiteY38" fmla="*/ 1534996 h 2098739"/>
              <a:gd name="connsiteX39" fmla="*/ 761886 w 1983436"/>
              <a:gd name="connsiteY39" fmla="*/ 1538073 h 2098739"/>
              <a:gd name="connsiteX40" fmla="*/ 621457 w 1983436"/>
              <a:gd name="connsiteY40" fmla="*/ 1725281 h 2098739"/>
              <a:gd name="connsiteX41" fmla="*/ 881483 w 1983436"/>
              <a:gd name="connsiteY41" fmla="*/ 2090253 h 209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83436" h="2098739">
                <a:moveTo>
                  <a:pt x="913618" y="1943200"/>
                </a:moveTo>
                <a:cubicBezTo>
                  <a:pt x="815730" y="1921809"/>
                  <a:pt x="750762" y="1838631"/>
                  <a:pt x="768510" y="1757415"/>
                </a:cubicBezTo>
                <a:cubicBezTo>
                  <a:pt x="786257" y="1676200"/>
                  <a:pt x="879999" y="1627703"/>
                  <a:pt x="977887" y="1649094"/>
                </a:cubicBezTo>
                <a:cubicBezTo>
                  <a:pt x="1075775" y="1670485"/>
                  <a:pt x="1140742" y="1753663"/>
                  <a:pt x="1122995" y="1834879"/>
                </a:cubicBezTo>
                <a:cubicBezTo>
                  <a:pt x="1105247" y="1916094"/>
                  <a:pt x="1011506" y="1964591"/>
                  <a:pt x="913618" y="1943200"/>
                </a:cubicBezTo>
                <a:close/>
                <a:moveTo>
                  <a:pt x="881483" y="2090253"/>
                </a:moveTo>
                <a:cubicBezTo>
                  <a:pt x="1060586" y="2129391"/>
                  <a:pt x="1234553" y="2029444"/>
                  <a:pt x="1270047" y="1867014"/>
                </a:cubicBezTo>
                <a:cubicBezTo>
                  <a:pt x="1297223" y="1742653"/>
                  <a:pt x="1235351" y="1617722"/>
                  <a:pt x="1124474" y="1548426"/>
                </a:cubicBezTo>
                <a:lnTo>
                  <a:pt x="1107818" y="1539792"/>
                </a:lnTo>
                <a:lnTo>
                  <a:pt x="1114617" y="1336528"/>
                </a:lnTo>
                <a:lnTo>
                  <a:pt x="1395039" y="1336528"/>
                </a:lnTo>
                <a:lnTo>
                  <a:pt x="1433702" y="1297865"/>
                </a:lnTo>
                <a:lnTo>
                  <a:pt x="1433702" y="1181875"/>
                </a:lnTo>
                <a:lnTo>
                  <a:pt x="1119790" y="1181875"/>
                </a:lnTo>
                <a:lnTo>
                  <a:pt x="1129866" y="880661"/>
                </a:lnTo>
                <a:cubicBezTo>
                  <a:pt x="1137422" y="654743"/>
                  <a:pt x="1326693" y="477726"/>
                  <a:pt x="1552611" y="485283"/>
                </a:cubicBezTo>
                <a:lnTo>
                  <a:pt x="1666003" y="489075"/>
                </a:lnTo>
                <a:lnTo>
                  <a:pt x="1660339" y="658405"/>
                </a:lnTo>
                <a:lnTo>
                  <a:pt x="1983436" y="360333"/>
                </a:lnTo>
                <a:lnTo>
                  <a:pt x="1680980" y="41336"/>
                </a:lnTo>
                <a:lnTo>
                  <a:pt x="1675316" y="210665"/>
                </a:lnTo>
                <a:lnTo>
                  <a:pt x="1561924" y="206872"/>
                </a:lnTo>
                <a:cubicBezTo>
                  <a:pt x="1372083" y="200522"/>
                  <a:pt x="1197642" y="271721"/>
                  <a:pt x="1069073" y="391968"/>
                </a:cubicBezTo>
                <a:lnTo>
                  <a:pt x="988282" y="483474"/>
                </a:lnTo>
                <a:lnTo>
                  <a:pt x="975993" y="457745"/>
                </a:lnTo>
                <a:cubicBezTo>
                  <a:pt x="852589" y="253008"/>
                  <a:pt x="632997" y="111231"/>
                  <a:pt x="376295" y="97944"/>
                </a:cubicBezTo>
                <a:lnTo>
                  <a:pt x="285392" y="93239"/>
                </a:lnTo>
                <a:lnTo>
                  <a:pt x="290219" y="0"/>
                </a:lnTo>
                <a:lnTo>
                  <a:pt x="0" y="217936"/>
                </a:lnTo>
                <a:lnTo>
                  <a:pt x="266167" y="464672"/>
                </a:lnTo>
                <a:lnTo>
                  <a:pt x="270993" y="371432"/>
                </a:lnTo>
                <a:lnTo>
                  <a:pt x="361895" y="376138"/>
                </a:lnTo>
                <a:cubicBezTo>
                  <a:pt x="618975" y="389445"/>
                  <a:pt x="816593" y="608637"/>
                  <a:pt x="803286" y="865717"/>
                </a:cubicBezTo>
                <a:lnTo>
                  <a:pt x="786921" y="1181875"/>
                </a:lnTo>
                <a:lnTo>
                  <a:pt x="511573" y="1181875"/>
                </a:lnTo>
                <a:lnTo>
                  <a:pt x="472910" y="1220538"/>
                </a:lnTo>
                <a:lnTo>
                  <a:pt x="472910" y="1336528"/>
                </a:lnTo>
                <a:lnTo>
                  <a:pt x="778915" y="1336528"/>
                </a:lnTo>
                <a:lnTo>
                  <a:pt x="768642" y="1534996"/>
                </a:lnTo>
                <a:lnTo>
                  <a:pt x="761886" y="1538073"/>
                </a:lnTo>
                <a:cubicBezTo>
                  <a:pt x="691570" y="1578471"/>
                  <a:pt x="639204" y="1644066"/>
                  <a:pt x="621457" y="1725281"/>
                </a:cubicBezTo>
                <a:cubicBezTo>
                  <a:pt x="585962" y="1887711"/>
                  <a:pt x="702379" y="2051114"/>
                  <a:pt x="881483" y="209025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Szabadkézi sokszög 57"/>
          <p:cNvSpPr/>
          <p:nvPr/>
        </p:nvSpPr>
        <p:spPr>
          <a:xfrm rot="1940615">
            <a:off x="1589952" y="3080334"/>
            <a:ext cx="422738" cy="1334230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abadkézi sokszög 58"/>
          <p:cNvSpPr/>
          <p:nvPr/>
        </p:nvSpPr>
        <p:spPr>
          <a:xfrm rot="20844132">
            <a:off x="893798" y="1809197"/>
            <a:ext cx="419858" cy="2695882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abadkézi sokszög 59"/>
          <p:cNvSpPr/>
          <p:nvPr/>
        </p:nvSpPr>
        <p:spPr>
          <a:xfrm rot="1100233">
            <a:off x="1117245" y="2717342"/>
            <a:ext cx="536759" cy="1890546"/>
          </a:xfrm>
          <a:custGeom>
            <a:avLst/>
            <a:gdLst>
              <a:gd name="connsiteX0" fmla="*/ 142088 w 350006"/>
              <a:gd name="connsiteY0" fmla="*/ 1786852 h 1890546"/>
              <a:gd name="connsiteX1" fmla="*/ 686 w 350006"/>
              <a:gd name="connsiteY1" fmla="*/ 1504047 h 1890546"/>
              <a:gd name="connsiteX2" fmla="*/ 94954 w 350006"/>
              <a:gd name="connsiteY2" fmla="*/ 1334365 h 1890546"/>
              <a:gd name="connsiteX3" fmla="*/ 245783 w 350006"/>
              <a:gd name="connsiteY3" fmla="*/ 1004427 h 1890546"/>
              <a:gd name="connsiteX4" fmla="*/ 85527 w 350006"/>
              <a:gd name="connsiteY4" fmla="*/ 636781 h 1890546"/>
              <a:gd name="connsiteX5" fmla="*/ 189222 w 350006"/>
              <a:gd name="connsiteY5" fmla="*/ 137161 h 1890546"/>
              <a:gd name="connsiteX6" fmla="*/ 245783 w 350006"/>
              <a:gd name="connsiteY6" fmla="*/ 5186 h 1890546"/>
              <a:gd name="connsiteX7" fmla="*/ 264637 w 350006"/>
              <a:gd name="connsiteY7" fmla="*/ 269136 h 1890546"/>
              <a:gd name="connsiteX8" fmla="*/ 349478 w 350006"/>
              <a:gd name="connsiteY8" fmla="*/ 797037 h 1890546"/>
              <a:gd name="connsiteX9" fmla="*/ 302344 w 350006"/>
              <a:gd name="connsiteY9" fmla="*/ 1409779 h 1890546"/>
              <a:gd name="connsiteX10" fmla="*/ 340051 w 350006"/>
              <a:gd name="connsiteY10" fmla="*/ 1796278 h 1890546"/>
              <a:gd name="connsiteX11" fmla="*/ 255210 w 350006"/>
              <a:gd name="connsiteY11" fmla="*/ 1890546 h 1890546"/>
              <a:gd name="connsiteX12" fmla="*/ 255210 w 350006"/>
              <a:gd name="connsiteY12" fmla="*/ 1890546 h 18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06" h="1890546">
                <a:moveTo>
                  <a:pt x="142088" y="1786852"/>
                </a:moveTo>
                <a:cubicBezTo>
                  <a:pt x="75315" y="1683156"/>
                  <a:pt x="8542" y="1579461"/>
                  <a:pt x="686" y="1504047"/>
                </a:cubicBezTo>
                <a:cubicBezTo>
                  <a:pt x="-7170" y="1428633"/>
                  <a:pt x="54105" y="1417635"/>
                  <a:pt x="94954" y="1334365"/>
                </a:cubicBezTo>
                <a:cubicBezTo>
                  <a:pt x="135803" y="1251095"/>
                  <a:pt x="247354" y="1120691"/>
                  <a:pt x="245783" y="1004427"/>
                </a:cubicBezTo>
                <a:cubicBezTo>
                  <a:pt x="244212" y="888163"/>
                  <a:pt x="94954" y="781325"/>
                  <a:pt x="85527" y="636781"/>
                </a:cubicBezTo>
                <a:cubicBezTo>
                  <a:pt x="76100" y="492237"/>
                  <a:pt x="162513" y="242427"/>
                  <a:pt x="189222" y="137161"/>
                </a:cubicBezTo>
                <a:cubicBezTo>
                  <a:pt x="215931" y="31895"/>
                  <a:pt x="233214" y="-16810"/>
                  <a:pt x="245783" y="5186"/>
                </a:cubicBezTo>
                <a:cubicBezTo>
                  <a:pt x="258352" y="27182"/>
                  <a:pt x="247355" y="137161"/>
                  <a:pt x="264637" y="269136"/>
                </a:cubicBezTo>
                <a:cubicBezTo>
                  <a:pt x="281920" y="401111"/>
                  <a:pt x="343194" y="606930"/>
                  <a:pt x="349478" y="797037"/>
                </a:cubicBezTo>
                <a:cubicBezTo>
                  <a:pt x="355762" y="987144"/>
                  <a:pt x="303915" y="1243239"/>
                  <a:pt x="302344" y="1409779"/>
                </a:cubicBezTo>
                <a:cubicBezTo>
                  <a:pt x="300773" y="1576319"/>
                  <a:pt x="347907" y="1716150"/>
                  <a:pt x="340051" y="1796278"/>
                </a:cubicBezTo>
                <a:cubicBezTo>
                  <a:pt x="332195" y="1876406"/>
                  <a:pt x="255210" y="1890546"/>
                  <a:pt x="255210" y="1890546"/>
                </a:cubicBezTo>
                <a:lnTo>
                  <a:pt x="255210" y="1890546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övegdoboz 60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62" y="4284557"/>
            <a:ext cx="1804572" cy="117053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 rot="883694">
            <a:off x="3180707" y="2275744"/>
            <a:ext cx="805227" cy="386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 rot="694954">
            <a:off x="3206681" y="2261643"/>
            <a:ext cx="834159" cy="17997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110" y="624106"/>
            <a:ext cx="1194920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 rot="16200000">
            <a:off x="5960808" y="2362198"/>
            <a:ext cx="2703871" cy="948816"/>
          </a:xfrm>
          <a:custGeom>
            <a:avLst/>
            <a:gdLst>
              <a:gd name="connsiteX0" fmla="*/ 2684208 w 2684208"/>
              <a:gd name="connsiteY0" fmla="*/ 503907 h 1007812"/>
              <a:gd name="connsiteX1" fmla="*/ 2180303 w 2684208"/>
              <a:gd name="connsiteY1" fmla="*/ 1007812 h 1007812"/>
              <a:gd name="connsiteX2" fmla="*/ 1283111 w 2684208"/>
              <a:gd name="connsiteY2" fmla="*/ 1007812 h 1007812"/>
              <a:gd name="connsiteX3" fmla="*/ 1283111 w 2684208"/>
              <a:gd name="connsiteY3" fmla="*/ 1007812 h 1007812"/>
              <a:gd name="connsiteX4" fmla="*/ 167972 w 2684208"/>
              <a:gd name="connsiteY4" fmla="*/ 1007812 h 1007812"/>
              <a:gd name="connsiteX5" fmla="*/ 0 w 2684208"/>
              <a:gd name="connsiteY5" fmla="*/ 839840 h 1007812"/>
              <a:gd name="connsiteX6" fmla="*/ 0 w 2684208"/>
              <a:gd name="connsiteY6" fmla="*/ 167973 h 1007812"/>
              <a:gd name="connsiteX7" fmla="*/ 167972 w 2684208"/>
              <a:gd name="connsiteY7" fmla="*/ 0 h 1007812"/>
              <a:gd name="connsiteX8" fmla="*/ 1444520 w 2684208"/>
              <a:gd name="connsiteY8" fmla="*/ 0 h 1007812"/>
              <a:gd name="connsiteX9" fmla="*/ 1444527 w 2684208"/>
              <a:gd name="connsiteY9" fmla="*/ 2 h 1007812"/>
              <a:gd name="connsiteX10" fmla="*/ 2180303 w 2684208"/>
              <a:gd name="connsiteY10" fmla="*/ 2 h 100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4208" h="1007812">
                <a:moveTo>
                  <a:pt x="2684208" y="503907"/>
                </a:moveTo>
                <a:lnTo>
                  <a:pt x="2180303" y="1007812"/>
                </a:lnTo>
                <a:lnTo>
                  <a:pt x="1283111" y="1007812"/>
                </a:lnTo>
                <a:lnTo>
                  <a:pt x="1283111" y="1007812"/>
                </a:lnTo>
                <a:lnTo>
                  <a:pt x="167972" y="1007812"/>
                </a:lnTo>
                <a:cubicBezTo>
                  <a:pt x="75204" y="1007812"/>
                  <a:pt x="0" y="932608"/>
                  <a:pt x="0" y="839840"/>
                </a:cubicBezTo>
                <a:lnTo>
                  <a:pt x="0" y="167973"/>
                </a:lnTo>
                <a:cubicBezTo>
                  <a:pt x="0" y="75205"/>
                  <a:pt x="75204" y="0"/>
                  <a:pt x="167972" y="0"/>
                </a:cubicBezTo>
                <a:lnTo>
                  <a:pt x="1444520" y="0"/>
                </a:lnTo>
                <a:lnTo>
                  <a:pt x="1444527" y="2"/>
                </a:lnTo>
                <a:lnTo>
                  <a:pt x="2180303" y="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6975984" y="2372994"/>
            <a:ext cx="703010" cy="13273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8787581" y="2799202"/>
            <a:ext cx="98323" cy="3112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8885904" y="3198904"/>
            <a:ext cx="98323" cy="3112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Ötszög 8"/>
          <p:cNvSpPr/>
          <p:nvPr/>
        </p:nvSpPr>
        <p:spPr>
          <a:xfrm rot="16200000">
            <a:off x="7055606" y="1716690"/>
            <a:ext cx="479859" cy="41295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433187" y="3877968"/>
            <a:ext cx="176981" cy="1630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olyamatábra: Késleltetés 10"/>
          <p:cNvSpPr/>
          <p:nvPr/>
        </p:nvSpPr>
        <p:spPr>
          <a:xfrm rot="16200000">
            <a:off x="7074312" y="2549228"/>
            <a:ext cx="476861" cy="334297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7155426" y="3198904"/>
            <a:ext cx="324465" cy="3433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22" y="3463922"/>
            <a:ext cx="635893" cy="132460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633" y="2954807"/>
            <a:ext cx="957155" cy="271905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422" y="2069474"/>
            <a:ext cx="957155" cy="2719052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1167113" y="632848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7443113" y="5605544"/>
            <a:ext cx="3143848" cy="2030072"/>
            <a:chOff x="2035141" y="5886690"/>
            <a:chExt cx="2176885" cy="179012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3" y="5744938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3059701" y="5886690"/>
              <a:ext cx="576292" cy="461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92512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5134591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6495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6:3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221254" y="5917915"/>
            <a:ext cx="22311284" cy="1448656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1160980" y="213906"/>
            <a:ext cx="7356296" cy="29433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Kattints arra a delfinre, amelyik a számhoz tartozó műveletet úsztatja!</a:t>
            </a:r>
          </a:p>
          <a:p>
            <a:pPr algn="ctr"/>
            <a:r>
              <a:rPr lang="hu-H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46595" y="6689268"/>
            <a:ext cx="406400" cy="406400"/>
          </a:xfrm>
          <a:prstGeom prst="rect">
            <a:avLst/>
          </a:prstGeom>
        </p:spPr>
      </p:pic>
      <p:pic>
        <p:nvPicPr>
          <p:cNvPr id="5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03804" y="6679131"/>
            <a:ext cx="406400" cy="406400"/>
          </a:xfrm>
          <a:prstGeom prst="rect">
            <a:avLst/>
          </a:prstGeom>
        </p:spPr>
      </p:pic>
      <p:pic>
        <p:nvPicPr>
          <p:cNvPr id="21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46595" y="66720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7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-5E-6 -4.44444E-6 C 0.10131 0.08774 0.20052 0.20093 0.3142 0.23496 C 0.3461 0.24445 0.37891 0.24005 0.4112 0.2426 C 0.43868 0.22848 0.4655 0.20857 0.49375 0.20047 C 0.51211 0.19537 0.53099 0.20787 0.54935 0.20348 C 0.55534 0.20209 0.56368 0.18403 0.56368 0.18403 L 0.56459 0.172 " pathEditMode="relative" ptsTypes="AAAAAA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C 0.00378 -0.06921 0.00599 -0.16018 0.02188 -0.22477 C 0.02995 -0.25764 0.0418 -0.28842 0.05638 -0.31319 C 0.0668 -0.33055 0.07474 -0.35439 0.08763 -0.36551 C 0.10326 -0.37939 0.12188 -0.37847 0.13893 -0.38495 C 0.15365 -0.38055 0.16953 -0.38333 0.18281 -0.37152 C 0.20078 -0.35555 0.2155 -0.32893 0.22995 -0.30416 C 0.27123 -0.23356 0.3086 -0.1199 0.35807 -0.07037 C 0.43125 0.00278 0.51003 0.05973 0.59063 0.10186 C 0.63086 0.12292 0.71628 0.1169 0.71628 0.1169 " pathEditMode="relative" ptsTypes="AAAAAAAAAAA">
                                      <p:cBhvr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3.125E-6 0.00023 C 0.09089 -0.00834 -0.04713 -0.00834 0.12136 0.11666 C 0.24857 0.21134 0.1806 0.17986 0.32604 0.20509 C 0.37956 0.19907 0.36667 0.22153 0.38008 0.19768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027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7947746" y="5801395"/>
            <a:ext cx="2176885" cy="1686861"/>
            <a:chOff x="2035140" y="6028156"/>
            <a:chExt cx="2176885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867884" y="6076896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4x3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92512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5x4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5134591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6x3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221254" y="5917915"/>
            <a:ext cx="22311284" cy="1448656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320" y="6599230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91647" y="6609085"/>
            <a:ext cx="406400" cy="406400"/>
          </a:xfrm>
          <a:prstGeom prst="rect">
            <a:avLst/>
          </a:prstGeom>
        </p:spPr>
      </p:pic>
      <p:pic>
        <p:nvPicPr>
          <p:cNvPr id="2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2667" y="66189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4.16667E-6 0.00023 L 0.03789 0.03588 C 0.03867 0.03657 0.03971 0.03634 0.04036 0.03727 C 0.04531 0.04398 0.10586 0.12986 0.11875 0.14537 C 0.13086 0.15972 0.14192 0.17755 0.15494 0.18866 C 0.17135 0.20278 0.18932 0.20972 0.20638 0.22014 C 0.20781 0.22106 0.20911 0.22292 0.21067 0.22315 L 0.3513 0.24282 L 0.41041 0.2412 " pathEditMode="relative" rAng="0" ptsTypes="AA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21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0024 C 0.00755 0.00232 0.0155 0.00209 0.02266 0.00741 C 0.05039 0.02755 0.0905 0.10625 0.10443 0.12732 C 0.11446 0.14213 0.12448 0.15834 0.13646 0.1676 C 0.15834 0.18473 0.18177 0.19399 0.20469 0.2051 C 0.25781 0.23079 0.32227 0.25579 0.37669 0.26945 C 0.41472 0.27917 0.453 0.2845 0.49128 0.29213 C 0.51172 0.27825 0.5043 0.27848 0.51237 0.27848 L 0.51237 0.26945 " pathEditMode="relative" rAng="0" ptsTypes="AAAAAAAA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146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0.00209 -0.04282 0.00196 -0.07963 0.01003 -0.1199 C 0.0155 -0.14722 0.02318 -0.17291 0.02943 -0.1993 C 0.02982 -0.20139 0.02969 -0.2037 0.03021 -0.20532 C 0.03893 -0.23032 0.04688 -0.25625 0.05729 -0.27893 C 0.06576 -0.29745 0.07643 -0.31273 0.08672 -0.32824 C 0.09649 -0.34305 0.10586 -0.35902 0.11706 -0.37014 C 0.12669 -0.37986 0.13763 -0.38449 0.14831 -0.38981 C 0.21628 -0.42315 0.20196 -0.41666 0.26289 -0.42407 C 0.27552 -0.42222 0.28828 -0.42222 0.30078 -0.41828 C 0.32318 -0.41088 0.34518 -0.39977 0.36732 -0.38981 C 0.36862 -0.38912 0.36953 -0.38773 0.37071 -0.3868 C 0.4013 -0.36273 0.43334 -0.34352 0.46263 -0.31481 C 0.49597 -0.28194 0.52735 -0.24328 0.55781 -0.20231 C 0.6181 -0.12152 0.57839 -0.14583 0.59909 -0.13356 C 0.61237 -0.09815 0.60521 -0.11643 0.64961 -0.05555 C 0.66927 -0.0287 0.68998 -0.0044 0.71029 0.02084 C 0.71133 0.02223 0.71263 0.02292 0.71367 0.02385 C 0.7306 0.03704 0.74688 0.05278 0.76432 0.06297 C 0.80456 0.08635 0.84571 0.10371 0.88646 0.12431 C 0.88737 0.12477 0.88815 0.12547 0.88906 0.1257 C 0.90052 0.1301 0.9 0.12963 0.90925 0.13172 C 0.94688 0.14861 0.98854 0.16273 1.02552 0.14074 C 1.03099 0.13102 1.02669 0.13704 1.03985 0.13033 C 1.04076 0.12986 1.04245 0.12871 1.04245 0.12871 " pathEditMode="relative" ptsTypes="AAAAAAAAAAAAAAAAAAAAAAAAA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8609788" y="5474591"/>
            <a:ext cx="2176885" cy="1686861"/>
            <a:chOff x="2035140" y="6028156"/>
            <a:chExt cx="2176885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880855" y="6076896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598321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12:2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4869951"/>
            <a:ext cx="2444323" cy="336850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12:4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087318" y="5623075"/>
            <a:ext cx="22311284" cy="1408098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5600" y="6451600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5600" y="6452474"/>
            <a:ext cx="406400" cy="406400"/>
          </a:xfrm>
          <a:prstGeom prst="rect">
            <a:avLst/>
          </a:prstGeom>
        </p:spPr>
      </p:pic>
      <p:pic>
        <p:nvPicPr>
          <p:cNvPr id="2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85600" y="64507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741 L -0.00299 -0.15718 C -0.00364 -0.18009 -0.00742 -0.20301 0.00716 -0.22454 C 0.02018 -0.24398 0.06172 -0.26898 0.0875 -0.2757 C 0.10781 -0.28102 0.12995 -0.28056 0.15104 -0.28287 C 0.17214 -0.28102 0.19453 -0.28287 0.21459 -0.27708 C 0.22669 -0.27338 0.32487 -0.22894 0.34987 -0.21458 C 0.36302 -0.20695 0.37422 -0.19722 0.38711 -0.18912 C 0.43581 -0.15949 0.44297 -0.15764 0.49714 -0.13542 C 0.49883 -0.13472 0.50052 -0.13426 0.50222 -0.13403 L 0.70886 -0.10857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7" y="-384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0.02852 0.03287 0.17031 0.21041 0.21823 0.22037 L 0.36654 0.18727 C 0.40234 0.18009 0.47435 0.16921 0.47435 0.16944 L 0.47435 0.16921 L 0.47695 0.1544 L 0.47695 0.15463 " pathEditMode="relative" rAng="0" ptsTypes="AAAAAA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101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-1.11111E-6 L 6.45833E-6 -1.11111E-6 C 0.02501 0.04514 0.07696 0.17315 0.128 0.19907 C 0.14844 0.20949 0.17019 0.21018 0.19128 0.21574 L 0.22162 0.20972 L 0.22162 0.20972 L 0.22162 0.20972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7960090" y="5531141"/>
            <a:ext cx="2558221" cy="1828036"/>
            <a:chOff x="2035140" y="6028156"/>
            <a:chExt cx="2176885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867884" y="6076896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21:3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92512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18:6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5134591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30:5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221254" y="5917915"/>
            <a:ext cx="22311284" cy="1448656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1222" y="6792495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320" y="6792495"/>
            <a:ext cx="406400" cy="406400"/>
          </a:xfrm>
          <a:prstGeom prst="rect">
            <a:avLst/>
          </a:prstGeom>
        </p:spPr>
      </p:pic>
      <p:pic>
        <p:nvPicPr>
          <p:cNvPr id="24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320" y="67953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8726 L -2.5E-6 -0.0868 C 0.00039 -0.18217 -0.00534 -0.36921 0.01849 -0.44814 C 0.03203 -0.49328 0.05222 -0.49166 0.06914 -0.51342 C 0.09636 -0.49629 0.12435 -0.49236 0.15091 -0.46134 C 0.22084 -0.37916 0.22032 -0.30625 0.28399 -0.17962 C 0.33021 -0.08726 0.37839 -0.01134 0.42552 0.07338 L 0.48295 0.05 " pathEditMode="relative" rAng="0" ptsTypes="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32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-5E-6 -4.44444E-6 C 0.10131 0.08774 0.20052 0.20093 0.3142 0.23496 C 0.3461 0.24445 0.37891 0.24005 0.4112 0.2426 C 0.43868 0.22848 0.4655 0.20857 0.49375 0.20047 C 0.51211 0.19537 0.53099 0.20787 0.54935 0.20348 C 0.55534 0.20209 0.56368 0.18403 0.56368 0.18403 L 0.56459 0.172 " pathEditMode="relative" ptsTypes="AAAAAA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0024 C 0.00755 0.00232 0.0155 0.00209 0.02266 0.00741 C 0.05039 0.02755 0.0905 0.10625 0.10443 0.12732 C 0.11446 0.14213 0.12448 0.15834 0.13646 0.1676 C 0.15834 0.18473 0.18177 0.19399 0.20469 0.2051 C 0.25781 0.23079 0.32227 0.25579 0.37669 0.26945 C 0.41472 0.27917 0.453 0.2845 0.49128 0.29213 C 0.51172 0.27825 0.5043 0.27848 0.51237 0.27848 L 0.51237 0.26945 " pathEditMode="relative" rAng="0" ptsTypes="AAAAAAAA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146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7960425" y="5458926"/>
            <a:ext cx="2768200" cy="2010118"/>
            <a:chOff x="1858704" y="6076896"/>
            <a:chExt cx="2176885" cy="1709092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103716" y="5854115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867884" y="6076896"/>
              <a:ext cx="562473" cy="444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9x3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92512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7x4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5134591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4x6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149336" y="5813625"/>
            <a:ext cx="22311284" cy="1571946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7106" y="6772291"/>
            <a:ext cx="406400" cy="406400"/>
          </a:xfrm>
          <a:prstGeom prst="rect">
            <a:avLst/>
          </a:prstGeom>
        </p:spPr>
      </p:pic>
      <p:pic>
        <p:nvPicPr>
          <p:cNvPr id="24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17106" y="6784521"/>
            <a:ext cx="406400" cy="406400"/>
          </a:xfrm>
          <a:prstGeom prst="rect">
            <a:avLst/>
          </a:prstGeom>
        </p:spPr>
      </p:pic>
      <p:pic>
        <p:nvPicPr>
          <p:cNvPr id="25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28308" y="678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3.75E-6 0.00023 L 0.03789 0.03588 C 0.03867 0.03658 0.03971 0.03635 0.04036 0.03727 C 0.04531 0.04398 0.10586 0.12986 0.11875 0.14537 C 0.13086 0.15972 0.14192 0.17755 0.15494 0.18866 C 0.17135 0.20278 0.18932 0.20972 0.20638 0.22014 C 0.20781 0.22107 0.20911 0.22292 0.21067 0.22315 L 0.3513 0.24283 L 0.41041 0.24121 " pathEditMode="relative" rAng="0" ptsTypes="AA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21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0024 C 0.00755 0.00232 0.0155 0.00209 0.02266 0.00741 C 0.05039 0.02755 0.0905 0.10625 0.10443 0.12732 C 0.11446 0.14213 0.12448 0.15834 0.13646 0.1676 C 0.15834 0.18473 0.18177 0.19399 0.20469 0.2051 C 0.25781 0.23079 0.32227 0.25579 0.37669 0.26945 C 0.41472 0.27917 0.453 0.2845 0.49128 0.29213 C 0.51172 0.27825 0.5043 0.27848 0.51237 0.27848 L 0.51237 0.26945 " pathEditMode="relative" rAng="0" ptsTypes="AAAAAAAA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146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0.00209 -0.04282 0.00196 -0.07963 0.01003 -0.1199 C 0.0155 -0.14722 0.02318 -0.17291 0.02943 -0.1993 C 0.02982 -0.20139 0.02969 -0.2037 0.03021 -0.20532 C 0.03893 -0.23032 0.04688 -0.25625 0.05729 -0.27893 C 0.06576 -0.29745 0.07643 -0.31273 0.08672 -0.32824 C 0.09649 -0.34305 0.10586 -0.35902 0.11706 -0.37014 C 0.12669 -0.37986 0.13763 -0.38449 0.14831 -0.38981 C 0.21628 -0.42315 0.20196 -0.41666 0.26289 -0.42407 C 0.27552 -0.42222 0.28828 -0.42222 0.30078 -0.41828 C 0.32318 -0.41088 0.34518 -0.39977 0.36732 -0.38981 C 0.36862 -0.38912 0.36953 -0.38773 0.37071 -0.3868 C 0.4013 -0.36273 0.43334 -0.34352 0.46263 -0.31481 C 0.49597 -0.28194 0.52735 -0.24328 0.55781 -0.20231 C 0.6181 -0.12152 0.57839 -0.14583 0.59909 -0.13356 C 0.61237 -0.09815 0.60521 -0.11643 0.64961 -0.05555 C 0.66927 -0.0287 0.68998 -0.0044 0.71029 0.02084 C 0.71133 0.02223 0.71263 0.02292 0.71367 0.02385 C 0.7306 0.03704 0.74688 0.05278 0.76432 0.06297 C 0.80456 0.08635 0.84571 0.10371 0.88646 0.12431 C 0.88737 0.12477 0.88815 0.12547 0.88906 0.1257 C 0.90052 0.1301 0.9 0.12963 0.90925 0.13172 C 0.94688 0.14861 0.98854 0.16273 1.02552 0.14074 C 1.03099 0.13102 1.02669 0.13704 1.03985 0.13033 C 1.04076 0.12986 1.04245 0.12871 1.04245 0.12871 " pathEditMode="relative" ptsTypes="AAAAAAAAAAAAAAAAAAAAAAAAA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8609788" y="5212983"/>
            <a:ext cx="2722608" cy="1948471"/>
            <a:chOff x="2035140" y="5967217"/>
            <a:chExt cx="2176885" cy="1747800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3045151" y="5967217"/>
              <a:ext cx="571892" cy="469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2x6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598321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5x3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4951371"/>
            <a:ext cx="2501501" cy="328708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687717" cy="494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4x4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087318" y="5623075"/>
            <a:ext cx="22311284" cy="1408098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7813" y="6245694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22515" y="6245694"/>
            <a:ext cx="406400" cy="406400"/>
          </a:xfrm>
          <a:prstGeom prst="rect">
            <a:avLst/>
          </a:prstGeom>
        </p:spPr>
      </p:pic>
      <p:pic>
        <p:nvPicPr>
          <p:cNvPr id="2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891" y="62971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15741 L -0.00299 -0.15718 C -0.00364 -0.18009 -0.00742 -0.20301 0.00716 -0.22454 C 0.02018 -0.24398 0.06172 -0.26898 0.0875 -0.2757 C 0.10781 -0.28102 0.12995 -0.28056 0.15104 -0.28287 C 0.17214 -0.28102 0.19453 -0.28287 0.21459 -0.27708 C 0.22669 -0.27338 0.32487 -0.22894 0.34987 -0.21458 C 0.36302 -0.20695 0.37422 -0.19722 0.38711 -0.18912 C 0.43581 -0.15949 0.44297 -0.15764 0.49714 -0.13542 C 0.49883 -0.13472 0.50052 -0.13426 0.50222 -0.13403 L 0.70886 -0.10857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47" y="-384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4.79167E-6 0.00024 C 0.02852 0.03287 0.17032 0.21042 0.21823 0.22037 L 0.36654 0.18727 C 0.40235 0.1801 0.47435 0.16922 0.47435 0.16945 L 0.47435 0.16922 L 0.47696 0.1544 L 0.47696 0.15463 " pathEditMode="relative" rAng="0" ptsTypes="AAAAAA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1101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1.45833E-6 0.00023 C 0.025 0.04514 0.07695 0.17315 0.12799 0.19908 C 0.14844 0.20949 0.17018 0.21019 0.19127 0.21574 L 0.22161 0.20973 L 0.22161 0.20996 L 0.22161 0.20973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1078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7947746" y="5504285"/>
            <a:ext cx="2655184" cy="1983971"/>
            <a:chOff x="2035140" y="6028156"/>
            <a:chExt cx="2176885" cy="168686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888812">
              <a:off x="2280152" y="5783144"/>
              <a:ext cx="1686861" cy="217688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</p:pic>
        <p:sp>
          <p:nvSpPr>
            <p:cNvPr id="17" name="Szövegdoboz 16"/>
            <p:cNvSpPr txBox="1"/>
            <p:nvPr/>
          </p:nvSpPr>
          <p:spPr>
            <a:xfrm>
              <a:off x="2985811" y="6058340"/>
              <a:ext cx="586415" cy="444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4x8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526823" y="4925125"/>
            <a:ext cx="2405175" cy="3103865"/>
            <a:chOff x="4561666" y="5306067"/>
            <a:chExt cx="2405175" cy="3103865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4561666" y="5306067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553092" y="5659117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5x9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-70993" y="5134591"/>
            <a:ext cx="2405175" cy="3103865"/>
            <a:chOff x="-76105" y="4524964"/>
            <a:chExt cx="2405175" cy="3103865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268556">
              <a:off x="-76105" y="4524964"/>
              <a:ext cx="2405175" cy="31038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Szövegdoboz 12"/>
            <p:cNvSpPr txBox="1"/>
            <p:nvPr/>
          </p:nvSpPr>
          <p:spPr>
            <a:xfrm>
              <a:off x="853645" y="4894658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6x5</a:t>
              </a:r>
              <a:endPara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Nap 11"/>
          <p:cNvSpPr/>
          <p:nvPr/>
        </p:nvSpPr>
        <p:spPr>
          <a:xfrm>
            <a:off x="163629" y="346509"/>
            <a:ext cx="1434491" cy="131866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-5221254" y="5917915"/>
            <a:ext cx="22311284" cy="1448656"/>
          </a:xfrm>
          <a:custGeom>
            <a:avLst/>
            <a:gdLst>
              <a:gd name="connsiteX0" fmla="*/ 0 w 11983452"/>
              <a:gd name="connsiteY0" fmla="*/ 828610 h 828610"/>
              <a:gd name="connsiteX1" fmla="*/ 1020278 w 11983452"/>
              <a:gd name="connsiteY1" fmla="*/ 443599 h 828610"/>
              <a:gd name="connsiteX2" fmla="*/ 1838425 w 11983452"/>
              <a:gd name="connsiteY2" fmla="*/ 722732 h 828610"/>
              <a:gd name="connsiteX3" fmla="*/ 3484345 w 11983452"/>
              <a:gd name="connsiteY3" fmla="*/ 289595 h 828610"/>
              <a:gd name="connsiteX4" fmla="*/ 4523873 w 11983452"/>
              <a:gd name="connsiteY4" fmla="*/ 568728 h 828610"/>
              <a:gd name="connsiteX5" fmla="*/ 6083166 w 11983452"/>
              <a:gd name="connsiteY5" fmla="*/ 837 h 828610"/>
              <a:gd name="connsiteX6" fmla="*/ 7190071 w 11983452"/>
              <a:gd name="connsiteY6" fmla="*/ 433974 h 828610"/>
              <a:gd name="connsiteX7" fmla="*/ 8450981 w 11983452"/>
              <a:gd name="connsiteY7" fmla="*/ 116340 h 828610"/>
              <a:gd name="connsiteX8" fmla="*/ 10270155 w 11983452"/>
              <a:gd name="connsiteY8" fmla="*/ 732357 h 828610"/>
              <a:gd name="connsiteX9" fmla="*/ 11117179 w 11983452"/>
              <a:gd name="connsiteY9" fmla="*/ 559102 h 828610"/>
              <a:gd name="connsiteX10" fmla="*/ 11983452 w 11983452"/>
              <a:gd name="connsiteY10" fmla="*/ 761233 h 8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3452" h="828610">
                <a:moveTo>
                  <a:pt x="0" y="828610"/>
                </a:moveTo>
                <a:cubicBezTo>
                  <a:pt x="356937" y="644927"/>
                  <a:pt x="713874" y="461245"/>
                  <a:pt x="1020278" y="443599"/>
                </a:cubicBezTo>
                <a:cubicBezTo>
                  <a:pt x="1326682" y="425953"/>
                  <a:pt x="1427747" y="748399"/>
                  <a:pt x="1838425" y="722732"/>
                </a:cubicBezTo>
                <a:cubicBezTo>
                  <a:pt x="2249103" y="697065"/>
                  <a:pt x="3036770" y="315262"/>
                  <a:pt x="3484345" y="289595"/>
                </a:cubicBezTo>
                <a:cubicBezTo>
                  <a:pt x="3931920" y="263928"/>
                  <a:pt x="4090736" y="616854"/>
                  <a:pt x="4523873" y="568728"/>
                </a:cubicBezTo>
                <a:cubicBezTo>
                  <a:pt x="4957010" y="520602"/>
                  <a:pt x="5638800" y="23296"/>
                  <a:pt x="6083166" y="837"/>
                </a:cubicBezTo>
                <a:cubicBezTo>
                  <a:pt x="6527532" y="-21622"/>
                  <a:pt x="6795435" y="414723"/>
                  <a:pt x="7190071" y="433974"/>
                </a:cubicBezTo>
                <a:cubicBezTo>
                  <a:pt x="7584707" y="453224"/>
                  <a:pt x="7937634" y="66610"/>
                  <a:pt x="8450981" y="116340"/>
                </a:cubicBezTo>
                <a:cubicBezTo>
                  <a:pt x="8964328" y="166070"/>
                  <a:pt x="9825789" y="658563"/>
                  <a:pt x="10270155" y="732357"/>
                </a:cubicBezTo>
                <a:cubicBezTo>
                  <a:pt x="10714521" y="806151"/>
                  <a:pt x="10831630" y="554289"/>
                  <a:pt x="11117179" y="559102"/>
                </a:cubicBezTo>
                <a:cubicBezTo>
                  <a:pt x="11402728" y="563915"/>
                  <a:pt x="11693090" y="662574"/>
                  <a:pt x="11983452" y="761233"/>
                </a:cubicBezTo>
              </a:path>
            </a:pathLst>
          </a:custGeom>
          <a:solidFill>
            <a:srgbClr val="00B0F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elhő 36"/>
          <p:cNvSpPr/>
          <p:nvPr/>
        </p:nvSpPr>
        <p:spPr>
          <a:xfrm>
            <a:off x="3431002" y="125288"/>
            <a:ext cx="5274644" cy="219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hu-H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elhő 38"/>
          <p:cNvSpPr/>
          <p:nvPr/>
        </p:nvSpPr>
        <p:spPr>
          <a:xfrm>
            <a:off x="6978314" y="455790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elhő 39"/>
          <p:cNvSpPr/>
          <p:nvPr/>
        </p:nvSpPr>
        <p:spPr>
          <a:xfrm>
            <a:off x="9344526" y="433137"/>
            <a:ext cx="2359794" cy="149993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elhő 40"/>
          <p:cNvSpPr/>
          <p:nvPr/>
        </p:nvSpPr>
        <p:spPr>
          <a:xfrm>
            <a:off x="107483" y="1524194"/>
            <a:ext cx="1963553" cy="106840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Szövegdoboz 41"/>
          <p:cNvSpPr txBox="1"/>
          <p:nvPr/>
        </p:nvSpPr>
        <p:spPr>
          <a:xfrm>
            <a:off x="10975220" y="65231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Jokerman" panose="04090605060D06020702" pitchFamily="82" charset="0"/>
              </a:rPr>
              <a:t>NMA</a:t>
            </a:r>
            <a:endParaRPr lang="hu-HU" dirty="0">
              <a:solidFill>
                <a:srgbClr val="7030A0"/>
              </a:solidFill>
              <a:latin typeface="Jokerman" panose="04090605060D06020702" pitchFamily="82" charset="0"/>
            </a:endParaRPr>
          </a:p>
        </p:txBody>
      </p:sp>
      <p:pic>
        <p:nvPicPr>
          <p:cNvPr id="21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6951" y="6723119"/>
            <a:ext cx="406400" cy="406400"/>
          </a:xfrm>
          <a:prstGeom prst="rect">
            <a:avLst/>
          </a:prstGeom>
        </p:spPr>
      </p:pic>
      <p:pic>
        <p:nvPicPr>
          <p:cNvPr id="22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6951" y="6723993"/>
            <a:ext cx="406400" cy="406400"/>
          </a:xfrm>
          <a:prstGeom prst="rect">
            <a:avLst/>
          </a:prstGeom>
        </p:spPr>
      </p:pic>
      <p:pic>
        <p:nvPicPr>
          <p:cNvPr id="23" name="ne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06951" y="67566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3" dur="1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C 0.00196 0.05301 0.00704 0.12709 0.025 0.12593 C 0.05105 0.12593 0.053 -0.12199 0.08399 -0.12291 C 0.11198 -0.12291 0.09701 0.09398 0.12396 0.09306 C 0.15196 0.09306 0.13698 -0.06389 0.16706 -0.06389 C 0.19402 -0.06389 0.17904 0.0419 0.203 0.0419 C 0.22605 0.0419 0.21407 -0.03889 0.23503 -0.03889 C 0.24701 -0.03889 0.24805 -0.0169 0.24896 -2.96296E-6 " pathEditMode="relative" rAng="0" ptsTypes="AAAAAAAA">
                                      <p:cBhvr>
                                        <p:cTn id="25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27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2.91667E-6 0.00023 L 0.03789 0.03588 C 0.03867 0.03658 0.03971 0.03634 0.04036 0.03727 C 0.04531 0.04398 0.10586 0.12986 0.11875 0.14537 C 0.13086 0.15972 0.14192 0.17755 0.15495 0.18866 C 0.17135 0.20278 0.18932 0.20972 0.20638 0.22014 C 0.20781 0.22107 0.20911 0.22292 0.21067 0.22315 L 0.3513 0.24283 L 0.41041 0.24121 " pathEditMode="relative" rAng="0" ptsTypes="AA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21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0024 C 0.00755 0.00232 0.0155 0.00209 0.02266 0.00741 C 0.05039 0.02755 0.0905 0.10625 0.10443 0.12732 C 0.11446 0.14213 0.12448 0.15834 0.13646 0.1676 C 0.15834 0.18473 0.18177 0.19399 0.20469 0.2051 C 0.25781 0.23079 0.32227 0.25579 0.37669 0.26945 C 0.41472 0.27917 0.453 0.2845 0.49128 0.29213 C 0.51172 0.27825 0.5043 0.27848 0.51237 0.27848 L 0.51237 0.26945 " pathEditMode="relative" rAng="0" ptsTypes="AAAAAAAA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146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6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0.00209 -0.04282 0.00196 -0.07963 0.01003 -0.1199 C 0.0155 -0.14722 0.02318 -0.17291 0.02943 -0.1993 C 0.02982 -0.20139 0.02969 -0.2037 0.03021 -0.20532 C 0.03893 -0.23032 0.04688 -0.25625 0.05729 -0.27893 C 0.06576 -0.29745 0.07643 -0.31273 0.08672 -0.32824 C 0.09649 -0.34305 0.10586 -0.35902 0.11706 -0.37014 C 0.12669 -0.37986 0.13763 -0.38449 0.14831 -0.38981 C 0.21628 -0.42315 0.20196 -0.41666 0.26289 -0.42407 C 0.27552 -0.42222 0.28828 -0.42222 0.30078 -0.41828 C 0.32318 -0.41088 0.34518 -0.39977 0.36732 -0.38981 C 0.36862 -0.38912 0.36953 -0.38773 0.37071 -0.3868 C 0.4013 -0.36273 0.43334 -0.34352 0.46263 -0.31481 C 0.49597 -0.28194 0.52735 -0.24328 0.55781 -0.20231 C 0.6181 -0.12152 0.57839 -0.14583 0.59909 -0.13356 C 0.61237 -0.09815 0.60521 -0.11643 0.64961 -0.05555 C 0.66927 -0.0287 0.68998 -0.0044 0.71029 0.02084 C 0.71133 0.02223 0.71263 0.02292 0.71367 0.02385 C 0.7306 0.03704 0.74688 0.05278 0.76432 0.06297 C 0.80456 0.08635 0.84571 0.10371 0.88646 0.12431 C 0.88737 0.12477 0.88815 0.12547 0.88906 0.1257 C 0.90052 0.1301 0.9 0.12963 0.90925 0.13172 C 0.94688 0.14861 0.98854 0.16273 1.02552 0.14074 C 1.03099 0.13102 1.02669 0.13704 1.03985 0.13033 C 1.04076 0.12986 1.04245 0.12871 1.04245 0.12871 " pathEditMode="relative" ptsTypes="AAAAAAAAAAAAAAAAAAAAAAAAA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9" grpId="0" animBg="1"/>
      <p:bldP spid="37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13804</TotalTime>
  <Words>897</Words>
  <Application>Microsoft Office PowerPoint</Application>
  <PresentationFormat>Szélesvásznú</PresentationFormat>
  <Paragraphs>551</Paragraphs>
  <Slides>27</Slides>
  <Notes>23</Notes>
  <HiddenSlides>0</HiddenSlides>
  <MMClips>51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Jokerman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Nagyné Madár Anikó</dc:creator>
  <cp:lastModifiedBy>Batár Attila</cp:lastModifiedBy>
  <cp:revision>168</cp:revision>
  <dcterms:created xsi:type="dcterms:W3CDTF">2020-02-18T09:36:59Z</dcterms:created>
  <dcterms:modified xsi:type="dcterms:W3CDTF">2020-03-26T08:17:11Z</dcterms:modified>
</cp:coreProperties>
</file>